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98887AB0-04F6-4BD7-B5F2-5544DF56BCDF}"/>
    <pc:docChg chg="undo custSel addSld delSld modSld">
      <pc:chgData name="Salil Batra" userId="4d97008808f91814" providerId="LiveId" clId="{98887AB0-04F6-4BD7-B5F2-5544DF56BCDF}" dt="2022-09-01T15:47:13.682" v="1170" actId="20577"/>
      <pc:docMkLst>
        <pc:docMk/>
      </pc:docMkLst>
      <pc:sldChg chg="delSp modSp mod">
        <pc:chgData name="Salil Batra" userId="4d97008808f91814" providerId="LiveId" clId="{98887AB0-04F6-4BD7-B5F2-5544DF56BCDF}" dt="2022-08-31T09:23:28.650" v="18" actId="255"/>
        <pc:sldMkLst>
          <pc:docMk/>
          <pc:sldMk cId="635898342" sldId="257"/>
        </pc:sldMkLst>
        <pc:spChg chg="del mod">
          <ac:chgData name="Salil Batra" userId="4d97008808f91814" providerId="LiveId" clId="{98887AB0-04F6-4BD7-B5F2-5544DF56BCDF}" dt="2022-08-31T09:23:08.292" v="8" actId="478"/>
          <ac:spMkLst>
            <pc:docMk/>
            <pc:sldMk cId="635898342" sldId="257"/>
            <ac:spMk id="2" creationId="{C606C4FA-4E4B-0704-81D3-80AA3EDBBBBF}"/>
          </ac:spMkLst>
        </pc:spChg>
        <pc:spChg chg="mod">
          <ac:chgData name="Salil Batra" userId="4d97008808f91814" providerId="LiveId" clId="{98887AB0-04F6-4BD7-B5F2-5544DF56BCDF}" dt="2022-08-31T09:23:28.650" v="18" actId="255"/>
          <ac:spMkLst>
            <pc:docMk/>
            <pc:sldMk cId="635898342" sldId="257"/>
            <ac:spMk id="3" creationId="{2380EC43-E830-EF74-964F-7839F7A911BC}"/>
          </ac:spMkLst>
        </pc:spChg>
      </pc:sldChg>
      <pc:sldChg chg="addSp modSp mod">
        <pc:chgData name="Salil Batra" userId="4d97008808f91814" providerId="LiveId" clId="{98887AB0-04F6-4BD7-B5F2-5544DF56BCDF}" dt="2022-08-31T15:15:51.222" v="121" actId="255"/>
        <pc:sldMkLst>
          <pc:docMk/>
          <pc:sldMk cId="2573516094" sldId="258"/>
        </pc:sldMkLst>
        <pc:spChg chg="mod">
          <ac:chgData name="Salil Batra" userId="4d97008808f91814" providerId="LiveId" clId="{98887AB0-04F6-4BD7-B5F2-5544DF56BCDF}" dt="2022-08-31T15:15:51.222" v="121" actId="255"/>
          <ac:spMkLst>
            <pc:docMk/>
            <pc:sldMk cId="2573516094" sldId="258"/>
            <ac:spMk id="3" creationId="{D52207CD-4BC5-48E2-0993-55F15B01E6B8}"/>
          </ac:spMkLst>
        </pc:spChg>
        <pc:picChg chg="add mod">
          <ac:chgData name="Salil Batra" userId="4d97008808f91814" providerId="LiveId" clId="{98887AB0-04F6-4BD7-B5F2-5544DF56BCDF}" dt="2022-08-31T15:15:45.606" v="120" actId="1076"/>
          <ac:picMkLst>
            <pc:docMk/>
            <pc:sldMk cId="2573516094" sldId="258"/>
            <ac:picMk id="4" creationId="{7B8D70A1-40AB-A523-D671-1244591E8CD9}"/>
          </ac:picMkLst>
        </pc:picChg>
      </pc:sldChg>
      <pc:sldChg chg="del">
        <pc:chgData name="Salil Batra" userId="4d97008808f91814" providerId="LiveId" clId="{98887AB0-04F6-4BD7-B5F2-5544DF56BCDF}" dt="2022-08-31T15:25:52.538" v="195" actId="47"/>
        <pc:sldMkLst>
          <pc:docMk/>
          <pc:sldMk cId="3785987804" sldId="259"/>
        </pc:sldMkLst>
      </pc:sldChg>
      <pc:sldChg chg="addSp modSp mod">
        <pc:chgData name="Salil Batra" userId="4d97008808f91814" providerId="LiveId" clId="{98887AB0-04F6-4BD7-B5F2-5544DF56BCDF}" dt="2022-08-31T15:25:33.961" v="194" actId="14100"/>
        <pc:sldMkLst>
          <pc:docMk/>
          <pc:sldMk cId="863533063" sldId="260"/>
        </pc:sldMkLst>
        <pc:spChg chg="mod">
          <ac:chgData name="Salil Batra" userId="4d97008808f91814" providerId="LiveId" clId="{98887AB0-04F6-4BD7-B5F2-5544DF56BCDF}" dt="2022-08-31T15:25:33.961" v="194" actId="14100"/>
          <ac:spMkLst>
            <pc:docMk/>
            <pc:sldMk cId="863533063" sldId="260"/>
            <ac:spMk id="3" creationId="{D52207CD-4BC5-48E2-0993-55F15B01E6B8}"/>
          </ac:spMkLst>
        </pc:spChg>
        <pc:picChg chg="add mod">
          <ac:chgData name="Salil Batra" userId="4d97008808f91814" providerId="LiveId" clId="{98887AB0-04F6-4BD7-B5F2-5544DF56BCDF}" dt="2022-08-31T15:18:03.713" v="189" actId="14100"/>
          <ac:picMkLst>
            <pc:docMk/>
            <pc:sldMk cId="863533063" sldId="260"/>
            <ac:picMk id="4" creationId="{3FBA28AF-5362-A791-DAA5-EE0F1DBE41B2}"/>
          </ac:picMkLst>
        </pc:picChg>
      </pc:sldChg>
      <pc:sldChg chg="modSp mod">
        <pc:chgData name="Salil Batra" userId="4d97008808f91814" providerId="LiveId" clId="{98887AB0-04F6-4BD7-B5F2-5544DF56BCDF}" dt="2022-09-01T15:47:13.682" v="1170" actId="20577"/>
        <pc:sldMkLst>
          <pc:docMk/>
          <pc:sldMk cId="1151428783" sldId="261"/>
        </pc:sldMkLst>
        <pc:spChg chg="mod">
          <ac:chgData name="Salil Batra" userId="4d97008808f91814" providerId="LiveId" clId="{98887AB0-04F6-4BD7-B5F2-5544DF56BCDF}" dt="2022-09-01T15:47:13.682" v="1170" actId="20577"/>
          <ac:spMkLst>
            <pc:docMk/>
            <pc:sldMk cId="1151428783" sldId="261"/>
            <ac:spMk id="3" creationId="{D52207CD-4BC5-48E2-0993-55F15B01E6B8}"/>
          </ac:spMkLst>
        </pc:spChg>
      </pc:sldChg>
      <pc:sldChg chg="addSp delSp modSp new mod">
        <pc:chgData name="Salil Batra" userId="4d97008808f91814" providerId="LiveId" clId="{98887AB0-04F6-4BD7-B5F2-5544DF56BCDF}" dt="2022-08-31T15:51:55.546" v="605" actId="27636"/>
        <pc:sldMkLst>
          <pc:docMk/>
          <pc:sldMk cId="4250748288" sldId="262"/>
        </pc:sldMkLst>
        <pc:spChg chg="del mod">
          <ac:chgData name="Salil Batra" userId="4d97008808f91814" providerId="LiveId" clId="{98887AB0-04F6-4BD7-B5F2-5544DF56BCDF}" dt="2022-08-31T15:43:17.313" v="372" actId="478"/>
          <ac:spMkLst>
            <pc:docMk/>
            <pc:sldMk cId="4250748288" sldId="262"/>
            <ac:spMk id="2" creationId="{C893D205-83E3-611D-3F42-239583F6FADE}"/>
          </ac:spMkLst>
        </pc:spChg>
        <pc:spChg chg="mod">
          <ac:chgData name="Salil Batra" userId="4d97008808f91814" providerId="LiveId" clId="{98887AB0-04F6-4BD7-B5F2-5544DF56BCDF}" dt="2022-08-31T15:51:55.546" v="605" actId="27636"/>
          <ac:spMkLst>
            <pc:docMk/>
            <pc:sldMk cId="4250748288" sldId="262"/>
            <ac:spMk id="3" creationId="{E236F8C0-D58F-E834-7C1D-730B404B9FE8}"/>
          </ac:spMkLst>
        </pc:spChg>
        <pc:spChg chg="add del">
          <ac:chgData name="Salil Batra" userId="4d97008808f91814" providerId="LiveId" clId="{98887AB0-04F6-4BD7-B5F2-5544DF56BCDF}" dt="2022-08-31T15:47:15.441" v="420"/>
          <ac:spMkLst>
            <pc:docMk/>
            <pc:sldMk cId="4250748288" sldId="262"/>
            <ac:spMk id="4" creationId="{0E449EB1-A8C5-92D4-5F57-AA63D87D6D3A}"/>
          </ac:spMkLst>
        </pc:spChg>
      </pc:sldChg>
      <pc:sldChg chg="modSp new mod">
        <pc:chgData name="Salil Batra" userId="4d97008808f91814" providerId="LiveId" clId="{98887AB0-04F6-4BD7-B5F2-5544DF56BCDF}" dt="2022-08-31T15:54:50.542" v="762" actId="20577"/>
        <pc:sldMkLst>
          <pc:docMk/>
          <pc:sldMk cId="1986017854" sldId="263"/>
        </pc:sldMkLst>
        <pc:spChg chg="mod">
          <ac:chgData name="Salil Batra" userId="4d97008808f91814" providerId="LiveId" clId="{98887AB0-04F6-4BD7-B5F2-5544DF56BCDF}" dt="2022-08-31T15:52:48.016" v="653" actId="27636"/>
          <ac:spMkLst>
            <pc:docMk/>
            <pc:sldMk cId="1986017854" sldId="263"/>
            <ac:spMk id="2" creationId="{D9DE6D0B-F54E-5166-6819-2A4D5F11A03D}"/>
          </ac:spMkLst>
        </pc:spChg>
        <pc:spChg chg="mod">
          <ac:chgData name="Salil Batra" userId="4d97008808f91814" providerId="LiveId" clId="{98887AB0-04F6-4BD7-B5F2-5544DF56BCDF}" dt="2022-08-31T15:54:50.542" v="762" actId="20577"/>
          <ac:spMkLst>
            <pc:docMk/>
            <pc:sldMk cId="1986017854" sldId="263"/>
            <ac:spMk id="3" creationId="{D0C26C68-85E0-2DAC-8F28-9B214C238F71}"/>
          </ac:spMkLst>
        </pc:spChg>
      </pc:sldChg>
      <pc:sldChg chg="modSp add mod">
        <pc:chgData name="Salil Batra" userId="4d97008808f91814" providerId="LiveId" clId="{98887AB0-04F6-4BD7-B5F2-5544DF56BCDF}" dt="2022-08-31T15:55:39.231" v="764" actId="113"/>
        <pc:sldMkLst>
          <pc:docMk/>
          <pc:sldMk cId="669513579" sldId="264"/>
        </pc:sldMkLst>
        <pc:spChg chg="mod">
          <ac:chgData name="Salil Batra" userId="4d97008808f91814" providerId="LiveId" clId="{98887AB0-04F6-4BD7-B5F2-5544DF56BCDF}" dt="2022-08-31T15:55:39.231" v="764" actId="113"/>
          <ac:spMkLst>
            <pc:docMk/>
            <pc:sldMk cId="669513579" sldId="264"/>
            <ac:spMk id="3" creationId="{D0C26C68-85E0-2DAC-8F28-9B214C238F71}"/>
          </ac:spMkLst>
        </pc:spChg>
      </pc:sldChg>
      <pc:sldChg chg="modSp new mod">
        <pc:chgData name="Salil Batra" userId="4d97008808f91814" providerId="LiveId" clId="{98887AB0-04F6-4BD7-B5F2-5544DF56BCDF}" dt="2022-08-31T16:21:19.726" v="1166" actId="113"/>
        <pc:sldMkLst>
          <pc:docMk/>
          <pc:sldMk cId="3364102055" sldId="265"/>
        </pc:sldMkLst>
        <pc:spChg chg="mod">
          <ac:chgData name="Salil Batra" userId="4d97008808f91814" providerId="LiveId" clId="{98887AB0-04F6-4BD7-B5F2-5544DF56BCDF}" dt="2022-08-31T16:21:19.726" v="1166" actId="113"/>
          <ac:spMkLst>
            <pc:docMk/>
            <pc:sldMk cId="3364102055" sldId="265"/>
            <ac:spMk id="2" creationId="{75B55897-19F0-3837-22AC-107952C9686C}"/>
          </ac:spMkLst>
        </pc:spChg>
        <pc:spChg chg="mod">
          <ac:chgData name="Salil Batra" userId="4d97008808f91814" providerId="LiveId" clId="{98887AB0-04F6-4BD7-B5F2-5544DF56BCDF}" dt="2022-08-31T16:17:37.234" v="1041" actId="20577"/>
          <ac:spMkLst>
            <pc:docMk/>
            <pc:sldMk cId="3364102055" sldId="265"/>
            <ac:spMk id="3" creationId="{D59611E9-F1E8-E4ED-264A-7E63767BA79B}"/>
          </ac:spMkLst>
        </pc:spChg>
      </pc:sldChg>
      <pc:sldChg chg="modSp new mod">
        <pc:chgData name="Salil Batra" userId="4d97008808f91814" providerId="LiveId" clId="{98887AB0-04F6-4BD7-B5F2-5544DF56BCDF}" dt="2022-08-31T16:21:38.273" v="1169" actId="255"/>
        <pc:sldMkLst>
          <pc:docMk/>
          <pc:sldMk cId="1567730565" sldId="266"/>
        </pc:sldMkLst>
        <pc:spChg chg="mod">
          <ac:chgData name="Salil Batra" userId="4d97008808f91814" providerId="LiveId" clId="{98887AB0-04F6-4BD7-B5F2-5544DF56BCDF}" dt="2022-08-31T16:21:38.273" v="1169" actId="255"/>
          <ac:spMkLst>
            <pc:docMk/>
            <pc:sldMk cId="1567730565" sldId="266"/>
            <ac:spMk id="2" creationId="{3DB3CFF6-EB3F-0475-DAE2-6F627FAD08B0}"/>
          </ac:spMkLst>
        </pc:spChg>
        <pc:spChg chg="mod">
          <ac:chgData name="Salil Batra" userId="4d97008808f91814" providerId="LiveId" clId="{98887AB0-04F6-4BD7-B5F2-5544DF56BCDF}" dt="2022-08-31T16:09:40.611" v="924" actId="115"/>
          <ac:spMkLst>
            <pc:docMk/>
            <pc:sldMk cId="1567730565" sldId="266"/>
            <ac:spMk id="3" creationId="{3C674EBB-A1E8-B46E-5BE2-4ABE801BFA37}"/>
          </ac:spMkLst>
        </pc:spChg>
      </pc:sldChg>
      <pc:sldChg chg="addSp delSp modSp new mod">
        <pc:chgData name="Salil Batra" userId="4d97008808f91814" providerId="LiveId" clId="{98887AB0-04F6-4BD7-B5F2-5544DF56BCDF}" dt="2022-08-31T16:20:37.736" v="1165" actId="20577"/>
        <pc:sldMkLst>
          <pc:docMk/>
          <pc:sldMk cId="2831258690" sldId="267"/>
        </pc:sldMkLst>
        <pc:spChg chg="mod">
          <ac:chgData name="Salil Batra" userId="4d97008808f91814" providerId="LiveId" clId="{98887AB0-04F6-4BD7-B5F2-5544DF56BCDF}" dt="2022-08-31T16:10:27.039" v="974" actId="27636"/>
          <ac:spMkLst>
            <pc:docMk/>
            <pc:sldMk cId="2831258690" sldId="267"/>
            <ac:spMk id="2" creationId="{7E9BE8C2-7BBC-2C2E-19F6-86FDF0744B69}"/>
          </ac:spMkLst>
        </pc:spChg>
        <pc:spChg chg="mod">
          <ac:chgData name="Salil Batra" userId="4d97008808f91814" providerId="LiveId" clId="{98887AB0-04F6-4BD7-B5F2-5544DF56BCDF}" dt="2022-08-31T16:20:37.736" v="1165" actId="20577"/>
          <ac:spMkLst>
            <pc:docMk/>
            <pc:sldMk cId="2831258690" sldId="267"/>
            <ac:spMk id="3" creationId="{D7708717-EDCD-A222-7F7C-8C8F3FF2D79A}"/>
          </ac:spMkLst>
        </pc:spChg>
        <pc:spChg chg="add del mod">
          <ac:chgData name="Salil Batra" userId="4d97008808f91814" providerId="LiveId" clId="{98887AB0-04F6-4BD7-B5F2-5544DF56BCDF}" dt="2022-08-31T16:18:05.136" v="1049"/>
          <ac:spMkLst>
            <pc:docMk/>
            <pc:sldMk cId="2831258690" sldId="267"/>
            <ac:spMk id="4" creationId="{8E108CC9-DB93-0DA6-87F4-6ABCADBF2F0F}"/>
          </ac:spMkLst>
        </pc:spChg>
        <pc:graphicFrameChg chg="add del mod">
          <ac:chgData name="Salil Batra" userId="4d97008808f91814" providerId="LiveId" clId="{98887AB0-04F6-4BD7-B5F2-5544DF56BCDF}" dt="2022-08-31T16:18:05.136" v="1049"/>
          <ac:graphicFrameMkLst>
            <pc:docMk/>
            <pc:sldMk cId="2831258690" sldId="267"/>
            <ac:graphicFrameMk id="5" creationId="{F7EF2B5E-ECC7-4257-0DF5-8D3548CF84F8}"/>
          </ac:graphicFrameMkLst>
        </pc:graphicFrameChg>
        <pc:graphicFrameChg chg="add del mod">
          <ac:chgData name="Salil Batra" userId="4d97008808f91814" providerId="LiveId" clId="{98887AB0-04F6-4BD7-B5F2-5544DF56BCDF}" dt="2022-08-31T16:18:05.136" v="1049"/>
          <ac:graphicFrameMkLst>
            <pc:docMk/>
            <pc:sldMk cId="2831258690" sldId="267"/>
            <ac:graphicFrameMk id="6" creationId="{AEA5B365-2EDA-C9D5-9DA4-C4A4BFBD901C}"/>
          </ac:graphicFrameMkLst>
        </pc:graphicFrameChg>
        <pc:graphicFrameChg chg="add del mod">
          <ac:chgData name="Salil Batra" userId="4d97008808f91814" providerId="LiveId" clId="{98887AB0-04F6-4BD7-B5F2-5544DF56BCDF}" dt="2022-08-31T16:18:05.136" v="1049"/>
          <ac:graphicFrameMkLst>
            <pc:docMk/>
            <pc:sldMk cId="2831258690" sldId="267"/>
            <ac:graphicFrameMk id="7" creationId="{E565C0D3-AA66-236F-9D0D-BC9A90062028}"/>
          </ac:graphicFrameMkLst>
        </pc:graphicFrameChg>
        <pc:graphicFrameChg chg="add del mod">
          <ac:chgData name="Salil Batra" userId="4d97008808f91814" providerId="LiveId" clId="{98887AB0-04F6-4BD7-B5F2-5544DF56BCDF}" dt="2022-08-31T16:18:05.136" v="1049"/>
          <ac:graphicFrameMkLst>
            <pc:docMk/>
            <pc:sldMk cId="2831258690" sldId="267"/>
            <ac:graphicFrameMk id="8" creationId="{00055059-4249-C067-E3E8-0B8E41744D03}"/>
          </ac:graphicFrameMkLst>
        </pc:graphicFrameChg>
        <pc:graphicFrameChg chg="add del mod">
          <ac:chgData name="Salil Batra" userId="4d97008808f91814" providerId="LiveId" clId="{98887AB0-04F6-4BD7-B5F2-5544DF56BCDF}" dt="2022-08-31T16:18:05.136" v="1049"/>
          <ac:graphicFrameMkLst>
            <pc:docMk/>
            <pc:sldMk cId="2831258690" sldId="267"/>
            <ac:graphicFrameMk id="9" creationId="{043A2243-59C8-6E45-C5CF-60ABFD53A440}"/>
          </ac:graphicFrameMkLst>
        </pc:graphicFrameChg>
      </pc:sldChg>
      <pc:sldChg chg="modSp add mod">
        <pc:chgData name="Salil Batra" userId="4d97008808f91814" providerId="LiveId" clId="{98887AB0-04F6-4BD7-B5F2-5544DF56BCDF}" dt="2022-08-31T16:20:21.063" v="1161" actId="113"/>
        <pc:sldMkLst>
          <pc:docMk/>
          <pc:sldMk cId="3444419787" sldId="268"/>
        </pc:sldMkLst>
        <pc:spChg chg="mod">
          <ac:chgData name="Salil Batra" userId="4d97008808f91814" providerId="LiveId" clId="{98887AB0-04F6-4BD7-B5F2-5544DF56BCDF}" dt="2022-08-31T16:20:21.063" v="1161" actId="113"/>
          <ac:spMkLst>
            <pc:docMk/>
            <pc:sldMk cId="3444419787" sldId="268"/>
            <ac:spMk id="3" creationId="{D7708717-EDCD-A222-7F7C-8C8F3FF2D7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2)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/>
          <a:lstStyle/>
          <a:p>
            <a:r>
              <a:rPr lang="en-US" dirty="0"/>
              <a:t>Comments, Identifiers and Keywords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CFF6-EB3F-0475-DAE2-6F627FAD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Autofit/>
          </a:bodyPr>
          <a:lstStyle/>
          <a:p>
            <a:r>
              <a:rPr lang="en-IN" sz="2800" b="1" dirty="0"/>
              <a:t>More on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4EBB-A1E8-B46E-5BE2-4ABE801BF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check whether a given word is a python keyword or not, we use a built-in function </a:t>
            </a:r>
            <a:r>
              <a:rPr lang="en-US" sz="2000" dirty="0" err="1"/>
              <a:t>iskeyword</a:t>
            </a:r>
            <a:r>
              <a:rPr lang="en-US" sz="2000" dirty="0"/>
              <a:t>(). This function returns a </a:t>
            </a:r>
            <a:r>
              <a:rPr lang="en-US" sz="2000" dirty="0" err="1"/>
              <a:t>boolean</a:t>
            </a:r>
            <a:r>
              <a:rPr lang="en-US" sz="2000" dirty="0"/>
              <a:t> value, if the given word is keyword then it returns True as output otherwise returns False.</a:t>
            </a:r>
          </a:p>
          <a:p>
            <a:pPr marL="0" indent="0">
              <a:buNone/>
            </a:pPr>
            <a:r>
              <a:rPr lang="en-US" sz="2000" u="sng" dirty="0"/>
              <a:t>Let us consider a few examples:</a:t>
            </a:r>
          </a:p>
          <a:p>
            <a:pPr marL="0" indent="0">
              <a:buNone/>
            </a:pPr>
            <a:r>
              <a:rPr lang="en-US" sz="2000" u="sng" dirty="0"/>
              <a:t>Program - 1:</a:t>
            </a:r>
          </a:p>
          <a:p>
            <a:pPr marL="0" indent="0">
              <a:buNone/>
            </a:pPr>
            <a:r>
              <a:rPr lang="en-US" sz="2000" dirty="0"/>
              <a:t>import keyword # We have to import keyword module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keyword.iskeyword</a:t>
            </a:r>
            <a:r>
              <a:rPr lang="en-US" sz="2000" dirty="0"/>
              <a:t>('and')) # Here 'and' is a keyword so it prints True as output </a:t>
            </a:r>
          </a:p>
          <a:p>
            <a:pPr marL="0" indent="0">
              <a:buNone/>
            </a:pPr>
            <a:r>
              <a:rPr lang="en-US" sz="2000" dirty="0"/>
              <a:t>Output: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Program - 2:</a:t>
            </a:r>
          </a:p>
          <a:p>
            <a:pPr marL="0" indent="0">
              <a:buNone/>
            </a:pPr>
            <a:r>
              <a:rPr lang="en-US" sz="2000" dirty="0"/>
              <a:t>import keyword # We have to import keyword module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keyword.iskeyword</a:t>
            </a:r>
            <a:r>
              <a:rPr lang="en-US" sz="2000" dirty="0"/>
              <a:t>('python')) # Here 'python' is not a keyword so it prints False as output </a:t>
            </a:r>
          </a:p>
          <a:p>
            <a:pPr marL="0" indent="0">
              <a:buNone/>
            </a:pPr>
            <a:r>
              <a:rPr lang="en-US" sz="2000" dirty="0"/>
              <a:t>Output: False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773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E8C2-7BBC-2C2E-19F6-86FDF074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en-IN" sz="28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8717-EDCD-A222-7F7C-8C8F3FF2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300"/>
            <a:ext cx="10515600" cy="518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Python version 3.5 has 33 keywords.</a:t>
            </a:r>
          </a:p>
          <a:p>
            <a:pPr marL="0" indent="0">
              <a:buNone/>
            </a:pPr>
            <a:r>
              <a:rPr lang="en-US" sz="1800" dirty="0"/>
              <a:t>2. true is a valid keyword in Python.</a:t>
            </a:r>
          </a:p>
          <a:p>
            <a:pPr marL="0" indent="0">
              <a:buNone/>
            </a:pPr>
            <a:r>
              <a:rPr lang="en-US" sz="1800" dirty="0"/>
              <a:t>3. The keyword nonlocal does not exist in Python 2.</a:t>
            </a:r>
          </a:p>
          <a:p>
            <a:pPr marL="0" indent="0">
              <a:buNone/>
            </a:pPr>
            <a:r>
              <a:rPr lang="en-US" sz="1800" dirty="0"/>
              <a:t>4. Interpreter raises an error when you try to use keyword as a name of an entity.</a:t>
            </a:r>
          </a:p>
          <a:p>
            <a:pPr marL="0" indent="0">
              <a:buNone/>
            </a:pPr>
            <a:r>
              <a:rPr lang="en-US" sz="1800" dirty="0"/>
              <a:t>5. A programmer can easily modify the keywords.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options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1,2,3 and 4 only</a:t>
            </a:r>
          </a:p>
          <a:p>
            <a:pPr marL="342900" indent="-342900">
              <a:buAutoNum type="alphaUcPeriod"/>
            </a:pPr>
            <a:r>
              <a:rPr lang="en-US" sz="1800" dirty="0"/>
              <a:t>3 and 4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1,3 and 4 only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125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E8C2-7BBC-2C2E-19F6-86FDF074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en-IN" sz="28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8717-EDCD-A222-7F7C-8C8F3FF2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300"/>
            <a:ext cx="10515600" cy="518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Python version 3.5 has 33 keywords.</a:t>
            </a:r>
          </a:p>
          <a:p>
            <a:pPr marL="0" indent="0">
              <a:buNone/>
            </a:pPr>
            <a:r>
              <a:rPr lang="en-US" sz="1800" dirty="0"/>
              <a:t>2. true is a valid keyword in Python.</a:t>
            </a:r>
          </a:p>
          <a:p>
            <a:pPr marL="0" indent="0">
              <a:buNone/>
            </a:pPr>
            <a:r>
              <a:rPr lang="en-US" sz="1800" dirty="0"/>
              <a:t>3. The keyword nonlocal does not exist in Python 2.</a:t>
            </a:r>
          </a:p>
          <a:p>
            <a:pPr marL="0" indent="0">
              <a:buNone/>
            </a:pPr>
            <a:r>
              <a:rPr lang="en-US" sz="1800" dirty="0"/>
              <a:t>4. Interpreter raises an error when you try to use keyword as a name of an entity.</a:t>
            </a:r>
          </a:p>
          <a:p>
            <a:pPr marL="0" indent="0">
              <a:buNone/>
            </a:pPr>
            <a:r>
              <a:rPr lang="en-US" sz="1800" dirty="0"/>
              <a:t>5. A programmer can easily modify the keywords.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options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1,2,3 and 4 only</a:t>
            </a:r>
          </a:p>
          <a:p>
            <a:pPr marL="342900" indent="-342900">
              <a:buAutoNum type="alphaUcPeriod"/>
            </a:pPr>
            <a:r>
              <a:rPr lang="en-US" sz="1800" dirty="0"/>
              <a:t>3 and 4 only</a:t>
            </a:r>
          </a:p>
          <a:p>
            <a:pPr marL="342900" indent="-342900">
              <a:buAutoNum type="alphaUcPeriod"/>
            </a:pPr>
            <a:r>
              <a:rPr lang="en-US" sz="1800" b="1" dirty="0"/>
              <a:t>1,3 and 4 only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4441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EC43-E830-EF74-964F-7839F7A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COMMENTS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A computer </a:t>
            </a:r>
            <a:r>
              <a:rPr lang="en-US" sz="1800" dirty="0"/>
              <a:t>program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collection of instructions or statements.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A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program is usually composed of multiple statements. Each statement is composed of one or a combination of the following: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Comments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Whitespace characters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Tokens</a:t>
            </a:r>
          </a:p>
          <a:p>
            <a:pPr marL="0" indent="0" algn="l">
              <a:buNone/>
            </a:pPr>
            <a:r>
              <a:rPr lang="en-US" sz="1800" b="0" i="1" dirty="0">
                <a:solidFill>
                  <a:srgbClr val="212529"/>
                </a:solidFill>
                <a:effectLst/>
              </a:rPr>
              <a:t>In a computer program, a </a:t>
            </a:r>
            <a:r>
              <a:rPr lang="en-US" sz="1800" i="1" dirty="0"/>
              <a:t>comment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 is used to mark a section of code as non-executable.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Comments are mainly used for two purposes:</a:t>
            </a:r>
          </a:p>
          <a:p>
            <a:pPr marL="342900" indent="-342900" algn="l">
              <a:buAutoNum type="alphaLcParenR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To mark a section of source code as non-executable, so that the Python interpreter ignores it.</a:t>
            </a:r>
          </a:p>
          <a:p>
            <a:pPr marL="342900" indent="-342900" algn="l">
              <a:buAutoNum type="alphaLcParenR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To provide remarks or an explanation on the working of the given section of code in plain English, so that a fellow programmer can read the comments and understand the code.</a:t>
            </a:r>
          </a:p>
          <a:p>
            <a:pPr marL="0" indent="0" algn="l">
              <a:buNone/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49845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Types of Comments with examples</a:t>
            </a:r>
            <a:endParaRPr lang="en-US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In </a:t>
            </a:r>
            <a:r>
              <a:rPr lang="en-US" sz="16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, there are two types of comments:</a:t>
            </a:r>
          </a:p>
          <a:p>
            <a:pPr marL="342900" indent="-342900" algn="l"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Single-line comment : It starts with # (also known as the </a:t>
            </a:r>
            <a:r>
              <a:rPr lang="en-US" sz="1600" b="1" i="0" dirty="0">
                <a:solidFill>
                  <a:srgbClr val="212529"/>
                </a:solidFill>
                <a:effectLst/>
              </a:rPr>
              <a:t>hash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 or </a:t>
            </a:r>
            <a:r>
              <a:rPr lang="en-US" sz="1600" b="1" i="0" dirty="0">
                <a:solidFill>
                  <a:srgbClr val="212529"/>
                </a:solidFill>
                <a:effectLst/>
              </a:rPr>
              <a:t>pound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 character) and the content following # till the end of that line is a comment.</a:t>
            </a:r>
          </a:p>
          <a:p>
            <a:pPr marL="342900" indent="-342900" algn="l"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Docstring comment : Content enclosed between triple quotes, either ''' or """. 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Below code example demonstrates the usage of comments: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u="sng" dirty="0"/>
              <a:t>Key points in relation to comments: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The # character must be specified at beginning of a comment line.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212529"/>
                </a:solidFill>
                <a:effectLst/>
              </a:rPr>
              <a:t>Comments do not nest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. Meaning # has no special meaning inside a comment line which starts with #.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One cannot write comments inside</a:t>
            </a:r>
            <a:r>
              <a:rPr lang="en-US" sz="1600" b="0" i="0" dirty="0">
                <a:effectLst/>
              </a:rPr>
              <a:t> string literals 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which are enclosed between single-quotes or double-quotes. The # character inside a string literal is treated as part of the string's content.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In a comment anything written after # in a particular line is ignored by the interpreter. Meaning it does not form part of the executable code in the program.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D70A1-40AB-A523-D671-1244591E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" y="2211511"/>
            <a:ext cx="6041994" cy="17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7"/>
            <a:ext cx="10515600" cy="58770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Practice Question: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Make the following changes in the below code 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Remove the comment on the line which prints "I am a Python Guru"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Add a comment on the line which prints "Python is not cool"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A28AF-5362-A791-DAA5-EE0F1DBE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60" y="2299316"/>
            <a:ext cx="7625966" cy="37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3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7"/>
            <a:ext cx="11111144" cy="5404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provides a way to specify documentation comments, called </a:t>
            </a:r>
            <a:r>
              <a:rPr lang="en-US" sz="2000" dirty="0"/>
              <a:t>docstrings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 A </a:t>
            </a:r>
            <a:r>
              <a:rPr lang="en-US" sz="2000" dirty="0"/>
              <a:t>docstring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is a string literal (plain text usually in English) provided in the source code to document what a particular segment of code does.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allows the use of both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triple-double-quotes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or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'''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triple-single-quotes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'''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to create </a:t>
            </a:r>
            <a:r>
              <a:rPr lang="en-US" sz="1800" dirty="0"/>
              <a:t>docstrings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 However, the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</a:t>
            </a:r>
            <a:r>
              <a:rPr lang="en-US" sz="1800" b="0" i="0" dirty="0">
                <a:effectLst/>
              </a:rPr>
              <a:t>coding conventions specification 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recommends us to use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triple-double-quotes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for consistency.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The main purpose of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docstrings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to provide information on what a particular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object does and not how it does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According to the Python coding conventions, the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docstring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should always begin with a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capital letter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 end with a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period (.)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12529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"""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This is a comment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written in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more than just one line.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"""</a:t>
            </a:r>
            <a:br>
              <a:rPr lang="en-US" sz="1800" dirty="0"/>
            </a:br>
            <a:r>
              <a:rPr lang="en-US" sz="1800" b="0" i="0" dirty="0">
                <a:effectLst/>
              </a:rPr>
              <a:t>print("Hello, World!")</a:t>
            </a:r>
          </a:p>
          <a:p>
            <a:pPr marL="0" indent="0">
              <a:buNone/>
            </a:pPr>
            <a:r>
              <a:rPr lang="en-US" sz="1800" b="1" i="1" dirty="0"/>
              <a:t>Note: </a:t>
            </a:r>
            <a:r>
              <a:rPr lang="en-US" sz="2000" i="1" dirty="0"/>
              <a:t>docstrings inside 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modules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classes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functions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members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method definitions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 etc. will be done later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1514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F8C0-D58F-E834-7C1D-730B404B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4806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Identifier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An </a:t>
            </a:r>
            <a:r>
              <a:rPr lang="en-US" sz="1800" dirty="0"/>
              <a:t>identifier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name used to identify a variable, function, class, module, or object.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, an </a:t>
            </a:r>
            <a:r>
              <a:rPr lang="en-US" sz="1800" dirty="0"/>
              <a:t>identifier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like a noun 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English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i="0" dirty="0">
                <a:solidFill>
                  <a:srgbClr val="212529"/>
                </a:solidFill>
                <a:effectLst/>
              </a:rPr>
              <a:t>Identifier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helps in differentiating one entity from the other. For example, </a:t>
            </a:r>
            <a:r>
              <a:rPr lang="en-US" sz="1800" dirty="0"/>
              <a:t>name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1800" dirty="0"/>
              <a:t>age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which speak of two different aspects are called </a:t>
            </a:r>
            <a:r>
              <a:rPr lang="en-US" sz="1800" dirty="0"/>
              <a:t>identifiers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case-sensitive programming language. Meaning, </a:t>
            </a:r>
            <a:r>
              <a:rPr lang="en-US" sz="1800" dirty="0"/>
              <a:t>Age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1800" dirty="0"/>
              <a:t>age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are two different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identifiers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sz="2600" b="1" u="sng" dirty="0">
                <a:solidFill>
                  <a:srgbClr val="212529"/>
                </a:solidFill>
              </a:rPr>
              <a:t>Rules:</a:t>
            </a:r>
          </a:p>
          <a:p>
            <a:pPr marL="0" indent="0">
              <a:buNone/>
            </a:pPr>
            <a:r>
              <a:rPr lang="en-US" sz="1800" i="1" dirty="0"/>
              <a:t>1) Identifiers can be a combination of lowercase letters (a to z) or uppercase letters (A to Z) or digits (0 to 9) or an underscore ( _ ).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 err="1"/>
              <a:t>myClass</a:t>
            </a:r>
            <a:r>
              <a:rPr lang="en-US" sz="1800" dirty="0"/>
              <a:t>, var_1, </a:t>
            </a:r>
            <a:r>
              <a:rPr lang="en-US" sz="1800" dirty="0" err="1"/>
              <a:t>print_this_to_screen</a:t>
            </a:r>
            <a:r>
              <a:rPr lang="en-US" sz="1800" dirty="0"/>
              <a:t>, _number are valid Python identifiers.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2) An identifier can start with an alphabet or an underscore (_), but not with a digit.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/>
              <a:t>1_variable is invalid, but variable_1 is perfectly fine.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3) Keywords cannot be used as identifiers. (Keywords are reserved words in Python which have a special meaning). 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/>
              <a:t>def, and, not, for, while, if, else etc.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4) Special symbols like !, @, #, $, % etc. are not allowed in identifiers. Only one special symbol underscore (_) is allowed.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 err="1"/>
              <a:t>company#name</a:t>
            </a:r>
            <a:r>
              <a:rPr lang="en-US" sz="1800" dirty="0"/>
              <a:t>, $name, </a:t>
            </a:r>
            <a:r>
              <a:rPr lang="en-US" sz="1800" dirty="0" err="1"/>
              <a:t>email@id</a:t>
            </a:r>
            <a:r>
              <a:rPr lang="en-US" sz="1800" dirty="0"/>
              <a:t> are invalid Python identifiers.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5) Identifiers can be of any length.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074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D0B-F54E-5166-6819-2A4D5F11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r>
              <a:rPr lang="en-IN" sz="24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C68-85E0-2DAC-8F28-9B214C23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Identifiers are used for identifying entities in a program.</a:t>
            </a:r>
          </a:p>
          <a:p>
            <a:pPr marL="0" indent="0">
              <a:buNone/>
            </a:pPr>
            <a:r>
              <a:rPr lang="en-US" sz="1800" dirty="0"/>
              <a:t>2. We can use any special character like @,#,$ as part of identifiers.</a:t>
            </a:r>
          </a:p>
          <a:p>
            <a:pPr marL="0" indent="0">
              <a:buNone/>
            </a:pPr>
            <a:r>
              <a:rPr lang="en-US" sz="1800" dirty="0"/>
              <a:t>3. 1st_string is a valid identifier.</a:t>
            </a:r>
          </a:p>
          <a:p>
            <a:pPr marL="0" indent="0">
              <a:buNone/>
            </a:pPr>
            <a:r>
              <a:rPr lang="en-US" sz="1800" dirty="0"/>
              <a:t>4. string_1 is valid identifier.</a:t>
            </a:r>
          </a:p>
          <a:p>
            <a:pPr marL="0" indent="0">
              <a:buNone/>
            </a:pPr>
            <a:r>
              <a:rPr lang="en-US" sz="1800" dirty="0"/>
              <a:t>5. Identifiers can be of any length.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 and 3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1,4 and 5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1,3 and 4 only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8601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D0B-F54E-5166-6819-2A4D5F11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r>
              <a:rPr lang="en-IN" sz="24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C68-85E0-2DAC-8F28-9B214C23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Identifiers are used for identifying entities in a program.</a:t>
            </a:r>
          </a:p>
          <a:p>
            <a:pPr marL="0" indent="0">
              <a:buNone/>
            </a:pPr>
            <a:r>
              <a:rPr lang="en-US" sz="1800" dirty="0"/>
              <a:t>2. We can use any special character like @,#,$ as part of identifiers.</a:t>
            </a:r>
          </a:p>
          <a:p>
            <a:pPr marL="0" indent="0">
              <a:buNone/>
            </a:pPr>
            <a:r>
              <a:rPr lang="en-US" sz="1800" dirty="0"/>
              <a:t>3. 1st_string is a valid identifier.</a:t>
            </a:r>
          </a:p>
          <a:p>
            <a:pPr marL="0" indent="0">
              <a:buNone/>
            </a:pPr>
            <a:r>
              <a:rPr lang="en-US" sz="1800" dirty="0"/>
              <a:t>4. string_1 is valid identifier.</a:t>
            </a:r>
          </a:p>
          <a:p>
            <a:pPr marL="0" indent="0">
              <a:buNone/>
            </a:pPr>
            <a:r>
              <a:rPr lang="en-US" sz="1800" dirty="0"/>
              <a:t>5. Identifiers can be of any length.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 and 3 only</a:t>
            </a:r>
          </a:p>
          <a:p>
            <a:pPr marL="342900" indent="-342900">
              <a:buAutoNum type="alphaUcPeriod"/>
            </a:pPr>
            <a:r>
              <a:rPr lang="en-US" sz="1800" b="1" dirty="0"/>
              <a:t>1,4 and 5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1,3 and 4 only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951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5897-19F0-3837-22AC-107952C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3200" b="1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1E9-F1E8-E4ED-264A-7E63767B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Every programming language usually has a set of words know as </a:t>
            </a:r>
            <a:r>
              <a:rPr lang="en-US" sz="2000" dirty="0"/>
              <a:t>keywords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</a:rPr>
              <a:t>These are reserved words with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special meaning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purpose. They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 are used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 only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for the intended purpose.</a:t>
            </a:r>
            <a:br>
              <a:rPr lang="en-US" sz="2000" dirty="0"/>
            </a:br>
            <a:r>
              <a:rPr lang="en-US" sz="2000" b="1" i="0" dirty="0">
                <a:solidFill>
                  <a:srgbClr val="212529"/>
                </a:solidFill>
                <a:effectLst/>
              </a:rPr>
              <a:t>Note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: We cannot use a keyword as a variable name, function name or as any other identifier name.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212529"/>
                </a:solidFill>
                <a:effectLst/>
              </a:rPr>
              <a:t>Python 2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has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32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keywords while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Python 3.5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has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33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keywords. An extra keyword called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nonlocal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was added in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Python 3.5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 2 more keywords were added in Python 3.7 making it to 35</a:t>
            </a:r>
            <a:endParaRPr lang="en-US" sz="20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Latest version is also having 35 keywords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['False', 'None', 'True', 'and', 'as', 'assert', 'async', 'await', 'break', 'class', 'continue', 'def', 'del', '</a:t>
            </a:r>
            <a:r>
              <a:rPr lang="en-US" sz="2000" b="0" i="0" dirty="0" err="1">
                <a:solidFill>
                  <a:srgbClr val="212529"/>
                </a:solidFill>
                <a:effectLst/>
              </a:rPr>
              <a:t>elif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', 'else', 'except', 'finally', 'for', 'from', 'global', 'if', 'import', 'in', 'is', 'lambda', 'nonlocal', 'not', 'or', 'pass', 'raise', 'return', 'try', 'while', 'with', 'yield']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Python provides a way to print the list of keywords in its current version.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import keyword	 </a:t>
            </a:r>
            <a:r>
              <a:rPr lang="en-US" sz="2000" dirty="0">
                <a:solidFill>
                  <a:srgbClr val="212529"/>
                </a:solidFill>
              </a:rPr>
              <a:t>               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# This statement is used to import keyword module.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print(</a:t>
            </a:r>
            <a:r>
              <a:rPr lang="en-US" sz="2000" b="0" i="0" dirty="0" err="1">
                <a:solidFill>
                  <a:srgbClr val="212529"/>
                </a:solidFill>
                <a:effectLst/>
              </a:rPr>
              <a:t>keyword.kwlist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)	# </a:t>
            </a:r>
            <a:r>
              <a:rPr lang="en-US" sz="2000" b="0" i="0" dirty="0" err="1">
                <a:solidFill>
                  <a:srgbClr val="212529"/>
                </a:solidFill>
                <a:effectLst/>
              </a:rPr>
              <a:t>kwlist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 contains all the keywords of Python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1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1448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Wingdings</vt:lpstr>
      <vt:lpstr>Office Theme</vt:lpstr>
      <vt:lpstr>UNIT-1(Lesson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following options are correct?</vt:lpstr>
      <vt:lpstr>Which of the following options are correct?</vt:lpstr>
      <vt:lpstr>Keywords</vt:lpstr>
      <vt:lpstr>More on keywords</vt:lpstr>
      <vt:lpstr>Which of the following options are correct?</vt:lpstr>
      <vt:lpstr>Which of the following options are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Salil Batra</cp:lastModifiedBy>
  <cp:revision>1</cp:revision>
  <dcterms:created xsi:type="dcterms:W3CDTF">2022-08-31T08:49:22Z</dcterms:created>
  <dcterms:modified xsi:type="dcterms:W3CDTF">2022-09-01T16:03:56Z</dcterms:modified>
</cp:coreProperties>
</file>