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Tu2HjMF58tg5YGcZLp64ALwd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724BE0A7-DD6B-4B8E-A5FD-53B216C6EAD6}"/>
    <pc:docChg chg="modSld">
      <pc:chgData name="Salil Batra" userId="4d97008808f91814" providerId="LiveId" clId="{724BE0A7-DD6B-4B8E-A5FD-53B216C6EAD6}" dt="2022-09-02T05:59:44.235" v="23" actId="20577"/>
      <pc:docMkLst>
        <pc:docMk/>
      </pc:docMkLst>
      <pc:sldChg chg="modSp mod">
        <pc:chgData name="Salil Batra" userId="4d97008808f91814" providerId="LiveId" clId="{724BE0A7-DD6B-4B8E-A5FD-53B216C6EAD6}" dt="2022-09-02T05:59:44.235" v="23" actId="20577"/>
        <pc:sldMkLst>
          <pc:docMk/>
          <pc:sldMk cId="0" sldId="258"/>
        </pc:sldMkLst>
        <pc:spChg chg="mod">
          <ac:chgData name="Salil Batra" userId="4d97008808f91814" providerId="LiveId" clId="{724BE0A7-DD6B-4B8E-A5FD-53B216C6EAD6}" dt="2022-09-02T05:59:44.235" v="23" actId="20577"/>
          <ac:spMkLst>
            <pc:docMk/>
            <pc:sldMk cId="0" sldId="258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N" sz="4000"/>
              <a:t>UNIT-1(Lesson 3)</a:t>
            </a:r>
            <a:endParaRPr sz="40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None/>
            </a:pPr>
            <a:r>
              <a:rPr lang="en-IN" b="0" i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Variables and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42950" y="412789"/>
            <a:ext cx="10706100" cy="6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 Python, a variables are used to reference values that may be changed in the program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in the below code snippet, age and city are variables which store their respective values.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= 21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 = "Tokyo"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in programming languages like C, C++ and Java, we need to declare variables along with their types before using them. Python being a </a:t>
            </a: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typed language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no need to declare variables or declare their types before using them.</a:t>
            </a: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 has no command for declaring a variable. A variable is created the moment a value is assigned to it.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0" y="372160"/>
            <a:ext cx="12192000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 = 100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assigned to it.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good programming practice, we should use meaningful names for variables.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we want to store the age of a person, we should not name the variable as x, or y or a, or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Instead we should name the variable as age.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interpreter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determines the type of the data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based on the data assigned to it. In Python, we can even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the type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variable after it has been set once (or initialized with some other type). This can be done by assigning a value of different type to the variable.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value in Python has a data type. We will learn more about data types in detail in the later sections.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commonly used data types in Python are :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List, Tuple, Strings, Dictionary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in Python can hold any type of value like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(integer),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560.09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(float),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(string)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33651"/>
            <a:ext cx="121920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161925" y="419011"/>
            <a:ext cx="120300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Associating a value with a variable using the assignment operator (=) is called as </a:t>
            </a: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Binding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Python, </a:t>
            </a: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creates references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copies.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variables are references to the same memory location. This is called </a:t>
            </a: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chained assignment.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/>
        </p:nvSpPr>
        <p:spPr>
          <a:xfrm>
            <a:off x="257174" y="336620"/>
            <a:ext cx="11839575" cy="464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in the missing code in the below program.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assign the variables value1 with 99, value2 with "Hello Python" and value3 with "Hello World", then print the result.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Input and 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Python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 World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224" y="2467615"/>
            <a:ext cx="8734426" cy="202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1187165" y="661516"/>
            <a:ext cx="981767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assign the integer 999, float 24.789 and string "Python Interpreter" to three variables using multiple assignment and print them individually.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Input and 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24.789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Interpreter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00" y="353325"/>
            <a:ext cx="10027450" cy="3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UNIT-1(Lesson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3)</dc:title>
  <dc:creator>Salil Batra</dc:creator>
  <cp:lastModifiedBy>Salil Batra</cp:lastModifiedBy>
  <cp:revision>1</cp:revision>
  <dcterms:created xsi:type="dcterms:W3CDTF">2022-08-31T08:49:22Z</dcterms:created>
  <dcterms:modified xsi:type="dcterms:W3CDTF">2022-09-02T05:59:45Z</dcterms:modified>
</cp:coreProperties>
</file>