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2EF613E1-FFFA-4494-BB32-9CE916908884}"/>
    <pc:docChg chg="custSel modSld">
      <pc:chgData name="Salil Batra" userId="4d97008808f91814" providerId="LiveId" clId="{2EF613E1-FFFA-4494-BB32-9CE916908884}" dt="2022-09-01T15:55:22.628" v="90" actId="20577"/>
      <pc:docMkLst>
        <pc:docMk/>
      </pc:docMkLst>
      <pc:sldChg chg="modSp mod">
        <pc:chgData name="Salil Batra" userId="4d97008808f91814" providerId="LiveId" clId="{2EF613E1-FFFA-4494-BB32-9CE916908884}" dt="2022-09-01T10:32:35.390" v="88" actId="27636"/>
        <pc:sldMkLst>
          <pc:docMk/>
          <pc:sldMk cId="635898342" sldId="257"/>
        </pc:sldMkLst>
        <pc:spChg chg="mod">
          <ac:chgData name="Salil Batra" userId="4d97008808f91814" providerId="LiveId" clId="{2EF613E1-FFFA-4494-BB32-9CE916908884}" dt="2022-09-01T10:32:35.390" v="88" actId="27636"/>
          <ac:spMkLst>
            <pc:docMk/>
            <pc:sldMk cId="635898342" sldId="257"/>
            <ac:spMk id="2" creationId="{C606C4FA-4E4B-0704-81D3-80AA3EDBBBBF}"/>
          </ac:spMkLst>
        </pc:spChg>
      </pc:sldChg>
      <pc:sldChg chg="delSp modSp mod">
        <pc:chgData name="Salil Batra" userId="4d97008808f91814" providerId="LiveId" clId="{2EF613E1-FFFA-4494-BB32-9CE916908884}" dt="2022-09-01T10:29:08.611" v="9" actId="14100"/>
        <pc:sldMkLst>
          <pc:docMk/>
          <pc:sldMk cId="347641617" sldId="262"/>
        </pc:sldMkLst>
        <pc:spChg chg="del mod">
          <ac:chgData name="Salil Batra" userId="4d97008808f91814" providerId="LiveId" clId="{2EF613E1-FFFA-4494-BB32-9CE916908884}" dt="2022-09-01T09:34:52.207" v="1" actId="478"/>
          <ac:spMkLst>
            <pc:docMk/>
            <pc:sldMk cId="347641617" sldId="262"/>
            <ac:spMk id="2" creationId="{00000000-0000-0000-0000-000000000000}"/>
          </ac:spMkLst>
        </pc:spChg>
        <pc:spChg chg="mod">
          <ac:chgData name="Salil Batra" userId="4d97008808f91814" providerId="LiveId" clId="{2EF613E1-FFFA-4494-BB32-9CE916908884}" dt="2022-09-01T10:29:08.611" v="9" actId="14100"/>
          <ac:spMkLst>
            <pc:docMk/>
            <pc:sldMk cId="347641617" sldId="262"/>
            <ac:spMk id="3" creationId="{00000000-0000-0000-0000-000000000000}"/>
          </ac:spMkLst>
        </pc:spChg>
      </pc:sldChg>
      <pc:sldChg chg="delSp modSp mod">
        <pc:chgData name="Salil Batra" userId="4d97008808f91814" providerId="LiveId" clId="{2EF613E1-FFFA-4494-BB32-9CE916908884}" dt="2022-09-01T15:55:22.628" v="90" actId="20577"/>
        <pc:sldMkLst>
          <pc:docMk/>
          <pc:sldMk cId="2513097970" sldId="263"/>
        </pc:sldMkLst>
        <pc:spChg chg="del">
          <ac:chgData name="Salil Batra" userId="4d97008808f91814" providerId="LiveId" clId="{2EF613E1-FFFA-4494-BB32-9CE916908884}" dt="2022-09-01T10:29:12.687" v="10" actId="478"/>
          <ac:spMkLst>
            <pc:docMk/>
            <pc:sldMk cId="2513097970" sldId="263"/>
            <ac:spMk id="2" creationId="{00000000-0000-0000-0000-000000000000}"/>
          </ac:spMkLst>
        </pc:spChg>
        <pc:spChg chg="mod">
          <ac:chgData name="Salil Batra" userId="4d97008808f91814" providerId="LiveId" clId="{2EF613E1-FFFA-4494-BB32-9CE916908884}" dt="2022-09-01T15:55:22.628" v="90" actId="20577"/>
          <ac:spMkLst>
            <pc:docMk/>
            <pc:sldMk cId="2513097970" sldId="263"/>
            <ac:spMk id="3" creationId="{00000000-0000-0000-0000-000000000000}"/>
          </ac:spMkLst>
        </pc:spChg>
      </pc:sldChg>
      <pc:sldChg chg="modSp mod">
        <pc:chgData name="Salil Batra" userId="4d97008808f91814" providerId="LiveId" clId="{2EF613E1-FFFA-4494-BB32-9CE916908884}" dt="2022-09-01T10:29:33.417" v="17" actId="27636"/>
        <pc:sldMkLst>
          <pc:docMk/>
          <pc:sldMk cId="3969875293" sldId="264"/>
        </pc:sldMkLst>
        <pc:spChg chg="mod">
          <ac:chgData name="Salil Batra" userId="4d97008808f91814" providerId="LiveId" clId="{2EF613E1-FFFA-4494-BB32-9CE916908884}" dt="2022-09-01T10:29:33.417" v="17" actId="27636"/>
          <ac:spMkLst>
            <pc:docMk/>
            <pc:sldMk cId="3969875293" sldId="264"/>
            <ac:spMk id="3" creationId="{00000000-0000-0000-0000-000000000000}"/>
          </ac:spMkLst>
        </pc:spChg>
      </pc:sldChg>
      <pc:sldChg chg="delSp modSp mod">
        <pc:chgData name="Salil Batra" userId="4d97008808f91814" providerId="LiveId" clId="{2EF613E1-FFFA-4494-BB32-9CE916908884}" dt="2022-09-01T10:29:51.489" v="21" actId="14100"/>
        <pc:sldMkLst>
          <pc:docMk/>
          <pc:sldMk cId="3428841708" sldId="265"/>
        </pc:sldMkLst>
        <pc:spChg chg="del">
          <ac:chgData name="Salil Batra" userId="4d97008808f91814" providerId="LiveId" clId="{2EF613E1-FFFA-4494-BB32-9CE916908884}" dt="2022-09-01T10:29:39.512" v="18" actId="478"/>
          <ac:spMkLst>
            <pc:docMk/>
            <pc:sldMk cId="3428841708" sldId="265"/>
            <ac:spMk id="2" creationId="{00000000-0000-0000-0000-000000000000}"/>
          </ac:spMkLst>
        </pc:spChg>
        <pc:spChg chg="mod">
          <ac:chgData name="Salil Batra" userId="4d97008808f91814" providerId="LiveId" clId="{2EF613E1-FFFA-4494-BB32-9CE916908884}" dt="2022-09-01T10:29:51.489" v="21" actId="14100"/>
          <ac:spMkLst>
            <pc:docMk/>
            <pc:sldMk cId="3428841708" sldId="265"/>
            <ac:spMk id="3" creationId="{00000000-0000-0000-0000-000000000000}"/>
          </ac:spMkLst>
        </pc:spChg>
      </pc:sldChg>
      <pc:sldChg chg="modSp mod">
        <pc:chgData name="Salil Batra" userId="4d97008808f91814" providerId="LiveId" clId="{2EF613E1-FFFA-4494-BB32-9CE916908884}" dt="2022-09-01T10:30:00.187" v="22" actId="255"/>
        <pc:sldMkLst>
          <pc:docMk/>
          <pc:sldMk cId="3483366184" sldId="266"/>
        </pc:sldMkLst>
        <pc:spChg chg="mod">
          <ac:chgData name="Salil Batra" userId="4d97008808f91814" providerId="LiveId" clId="{2EF613E1-FFFA-4494-BB32-9CE916908884}" dt="2022-09-01T10:30:00.187" v="22" actId="255"/>
          <ac:spMkLst>
            <pc:docMk/>
            <pc:sldMk cId="3483366184" sldId="266"/>
            <ac:spMk id="3" creationId="{00000000-0000-0000-0000-000000000000}"/>
          </ac:spMkLst>
        </pc:spChg>
      </pc:sldChg>
      <pc:sldChg chg="modSp mod">
        <pc:chgData name="Salil Batra" userId="4d97008808f91814" providerId="LiveId" clId="{2EF613E1-FFFA-4494-BB32-9CE916908884}" dt="2022-09-01T10:30:08.009" v="24" actId="255"/>
        <pc:sldMkLst>
          <pc:docMk/>
          <pc:sldMk cId="2185414610" sldId="267"/>
        </pc:sldMkLst>
        <pc:spChg chg="mod">
          <ac:chgData name="Salil Batra" userId="4d97008808f91814" providerId="LiveId" clId="{2EF613E1-FFFA-4494-BB32-9CE916908884}" dt="2022-09-01T10:30:08.009" v="24" actId="255"/>
          <ac:spMkLst>
            <pc:docMk/>
            <pc:sldMk cId="2185414610" sldId="267"/>
            <ac:spMk id="3" creationId="{00000000-0000-0000-0000-000000000000}"/>
          </ac:spMkLst>
        </pc:spChg>
      </pc:sldChg>
      <pc:sldChg chg="delSp modSp mod">
        <pc:chgData name="Salil Batra" userId="4d97008808f91814" providerId="LiveId" clId="{2EF613E1-FFFA-4494-BB32-9CE916908884}" dt="2022-09-01T10:30:12.993" v="25" actId="255"/>
        <pc:sldMkLst>
          <pc:docMk/>
          <pc:sldMk cId="3667615540" sldId="268"/>
        </pc:sldMkLst>
        <pc:spChg chg="del mod">
          <ac:chgData name="Salil Batra" userId="4d97008808f91814" providerId="LiveId" clId="{2EF613E1-FFFA-4494-BB32-9CE916908884}" dt="2022-09-01T09:36:01.826" v="5" actId="478"/>
          <ac:spMkLst>
            <pc:docMk/>
            <pc:sldMk cId="3667615540" sldId="268"/>
            <ac:spMk id="2" creationId="{00000000-0000-0000-0000-000000000000}"/>
          </ac:spMkLst>
        </pc:spChg>
        <pc:spChg chg="mod">
          <ac:chgData name="Salil Batra" userId="4d97008808f91814" providerId="LiveId" clId="{2EF613E1-FFFA-4494-BB32-9CE916908884}" dt="2022-09-01T10:30:12.993" v="25" actId="255"/>
          <ac:spMkLst>
            <pc:docMk/>
            <pc:sldMk cId="3667615540" sldId="268"/>
            <ac:spMk id="3" creationId="{00000000-0000-0000-0000-000000000000}"/>
          </ac:spMkLst>
        </pc:spChg>
      </pc:sldChg>
      <pc:sldChg chg="modSp mod">
        <pc:chgData name="Salil Batra" userId="4d97008808f91814" providerId="LiveId" clId="{2EF613E1-FFFA-4494-BB32-9CE916908884}" dt="2022-09-01T10:32:02.365" v="85" actId="20577"/>
        <pc:sldMkLst>
          <pc:docMk/>
          <pc:sldMk cId="2232424612" sldId="269"/>
        </pc:sldMkLst>
        <pc:spChg chg="mod">
          <ac:chgData name="Salil Batra" userId="4d97008808f91814" providerId="LiveId" clId="{2EF613E1-FFFA-4494-BB32-9CE916908884}" dt="2022-09-01T10:32:02.365" v="85" actId="20577"/>
          <ac:spMkLst>
            <pc:docMk/>
            <pc:sldMk cId="2232424612" sldId="269"/>
            <ac:spMk id="2" creationId="{00000000-0000-0000-0000-000000000000}"/>
          </ac:spMkLst>
        </pc:spChg>
        <pc:spChg chg="mod">
          <ac:chgData name="Salil Batra" userId="4d97008808f91814" providerId="LiveId" clId="{2EF613E1-FFFA-4494-BB32-9CE916908884}" dt="2022-09-01T10:30:21.002" v="27" actId="255"/>
          <ac:spMkLst>
            <pc:docMk/>
            <pc:sldMk cId="2232424612" sldId="269"/>
            <ac:spMk id="3" creationId="{00000000-0000-0000-0000-000000000000}"/>
          </ac:spMkLst>
        </pc:spChg>
      </pc:sldChg>
      <pc:sldChg chg="delSp modSp mod">
        <pc:chgData name="Salil Batra" userId="4d97008808f91814" providerId="LiveId" clId="{2EF613E1-FFFA-4494-BB32-9CE916908884}" dt="2022-09-01T10:30:29.446" v="29" actId="1076"/>
        <pc:sldMkLst>
          <pc:docMk/>
          <pc:sldMk cId="2587731861" sldId="270"/>
        </pc:sldMkLst>
        <pc:spChg chg="del">
          <ac:chgData name="Salil Batra" userId="4d97008808f91814" providerId="LiveId" clId="{2EF613E1-FFFA-4494-BB32-9CE916908884}" dt="2022-09-01T09:36:20.730" v="7" actId="478"/>
          <ac:spMkLst>
            <pc:docMk/>
            <pc:sldMk cId="2587731861" sldId="270"/>
            <ac:spMk id="2" creationId="{00000000-0000-0000-0000-000000000000}"/>
          </ac:spMkLst>
        </pc:spChg>
        <pc:spChg chg="mod">
          <ac:chgData name="Salil Batra" userId="4d97008808f91814" providerId="LiveId" clId="{2EF613E1-FFFA-4494-BB32-9CE916908884}" dt="2022-09-01T10:30:29.446" v="29" actId="1076"/>
          <ac:spMkLst>
            <pc:docMk/>
            <pc:sldMk cId="2587731861" sldId="270"/>
            <ac:spMk id="3" creationId="{00000000-0000-0000-0000-000000000000}"/>
          </ac:spMkLst>
        </pc:spChg>
      </pc:sldChg>
      <pc:sldChg chg="modSp mod">
        <pc:chgData name="Salil Batra" userId="4d97008808f91814" providerId="LiveId" clId="{2EF613E1-FFFA-4494-BB32-9CE916908884}" dt="2022-09-01T10:31:13.742" v="79" actId="20577"/>
        <pc:sldMkLst>
          <pc:docMk/>
          <pc:sldMk cId="3792845133" sldId="271"/>
        </pc:sldMkLst>
        <pc:spChg chg="mod">
          <ac:chgData name="Salil Batra" userId="4d97008808f91814" providerId="LiveId" clId="{2EF613E1-FFFA-4494-BB32-9CE916908884}" dt="2022-09-01T10:31:13.742" v="79" actId="20577"/>
          <ac:spMkLst>
            <pc:docMk/>
            <pc:sldMk cId="3792845133" sldId="271"/>
            <ac:spMk id="3" creationId="{00000000-0000-0000-0000-000000000000}"/>
          </ac:spMkLst>
        </pc:spChg>
      </pc:sldChg>
      <pc:sldChg chg="delSp modSp mod">
        <pc:chgData name="Salil Batra" userId="4d97008808f91814" providerId="LiveId" clId="{2EF613E1-FFFA-4494-BB32-9CE916908884}" dt="2022-09-01T10:31:41.398" v="84" actId="1076"/>
        <pc:sldMkLst>
          <pc:docMk/>
          <pc:sldMk cId="2739650476" sldId="272"/>
        </pc:sldMkLst>
        <pc:spChg chg="del mod">
          <ac:chgData name="Salil Batra" userId="4d97008808f91814" providerId="LiveId" clId="{2EF613E1-FFFA-4494-BB32-9CE916908884}" dt="2022-09-01T10:31:29.961" v="81" actId="478"/>
          <ac:spMkLst>
            <pc:docMk/>
            <pc:sldMk cId="2739650476" sldId="272"/>
            <ac:spMk id="2" creationId="{00000000-0000-0000-0000-000000000000}"/>
          </ac:spMkLst>
        </pc:spChg>
        <pc:spChg chg="mod">
          <ac:chgData name="Salil Batra" userId="4d97008808f91814" providerId="LiveId" clId="{2EF613E1-FFFA-4494-BB32-9CE916908884}" dt="2022-09-01T10:31:41.398" v="84" actId="1076"/>
          <ac:spMkLst>
            <pc:docMk/>
            <pc:sldMk cId="2739650476" sldId="27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0B39-FA3E-3F5E-365F-C2DFF64E5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7D23A-B020-D040-81B7-998ED1A58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4BDFC-8C83-61F9-6353-7A2D9616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E0507-9A68-9773-0404-18460E64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52E8-A66A-8ABC-C63A-EF3F1D3B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07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C685-9824-E3C3-559D-6943CDC7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4993C-ADF4-68AA-9013-AD2990428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3C06B-6157-18EA-1F59-544618D9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CE857-0988-1701-B4DC-7B2A209A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2951-BCA6-0E50-1097-B1F2ACEC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25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6DF72-693A-74CA-104D-2E3FCD078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69AB3-25E5-C28C-5611-27D7FEBBB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B46E1-E525-075A-3C46-2B9BCFBC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842AF-D11C-74F2-FCC0-1AC49C58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BD98D-8003-B97E-5C84-4F40C7FA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26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9F06-8007-7083-E0B9-153153AF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25BA-315F-556A-D0A9-FEB670F9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2AC28-FC60-04E1-BB74-A3B056CF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616ED-D897-AC1A-4C85-3FEACBAC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0C65D-D0ED-FB7B-74DC-9BF31D13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09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697A-519E-70D4-C45D-B3D20A9A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0DB5-AFB0-D26C-7BB6-8016E57E7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70F97-385C-DAED-B451-170BBEBD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6114C-BCD8-D98F-8C4D-20D7A9BE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230D5-5C5D-9B4E-1423-149D63D3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57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26E2-CBD7-72BA-7982-7E2CD9E2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E7C00-A9BC-463E-8380-5F76DC39E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49538-B3B3-5B75-53D2-5A38D1124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EBB31-70AE-8528-17FA-07337C17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F5CBA-E2EE-FFF7-C8A9-C501ECCD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650E9-4482-212D-E387-1D625F9A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2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7633-66B5-3251-A291-4BBD2EA3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47A9C-B629-54EA-328D-8BBC0C6CC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180D2-7FEA-BEAE-1BA9-643FD05ED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A7172-0E66-9221-5553-4572814F7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D56A2-74FF-46DE-A4AF-73B21CF36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449E2-3CC3-4409-210B-F0CDAF3E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8C448-FFA4-C3E5-7091-BD5C24DA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47D91-5707-CBBA-018A-16260BFA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54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9169-43EC-B66B-5057-645B9B59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2EF97-E8A8-F715-215A-3AC70BC2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935DA-DD85-515A-CC99-D9CDE2FB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F81E8-D6DC-DC3B-4BCB-3FA85FCB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12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A2ACF-4E8C-8065-C090-0E99FFEE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099AB1-C3FB-BF00-B078-F4A6F57B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3A0F9-4E8B-4D73-524B-737C136A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35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162E-D323-36A1-85BC-D321126C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61F95-7C53-5799-0001-C0A333D6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CA5A5-613B-7F37-431B-35A45B08A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561D4-B99D-1ECF-15BF-69D00B09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79C86-680A-961B-0807-E60683B8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05479-9FE0-2B2C-A151-37F4C512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34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3F04-D7B2-8B85-B305-9A74F61A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B21E3-642D-D2BD-E644-E1839CBA2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BD3FD-E9D7-AFA6-41E3-E7A50AE8E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976D8-BF96-E1E4-2034-28BCC10C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4A806-E3FD-B3EC-E95F-51388B67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25BB0-6B3B-AEFD-E4E8-5DDAA80D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93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BB594-5CED-DFD4-4821-D68D5A63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3345E-874B-C813-F8AE-4E9C67CB8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E8C83-ED21-A7F7-10B1-44F16832F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24EE5-B72B-EC91-0F30-508141980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B3B3C-88D1-4C2D-F26D-F1A0F630C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41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090A-FD02-B10A-DE07-284464ECF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2666"/>
          </a:xfrm>
        </p:spPr>
        <p:txBody>
          <a:bodyPr>
            <a:normAutofit/>
          </a:bodyPr>
          <a:lstStyle/>
          <a:p>
            <a:r>
              <a:rPr lang="en-US" sz="4000" dirty="0"/>
              <a:t>UNIT-1(Lesson 4)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B7999-1043-C026-AB1C-7643ED429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3596" y="2341409"/>
            <a:ext cx="9144000" cy="1655762"/>
          </a:xfrm>
        </p:spPr>
        <p:txBody>
          <a:bodyPr/>
          <a:lstStyle/>
          <a:p>
            <a:r>
              <a:rPr lang="en-US" dirty="0"/>
              <a:t>Expressions,Statements,Indentations</a:t>
            </a:r>
          </a:p>
        </p:txBody>
      </p:sp>
    </p:spTree>
    <p:extLst>
      <p:ext uri="{BB962C8B-B14F-4D97-AF65-F5344CB8AC3E}">
        <p14:creationId xmlns:p14="http://schemas.microsoft.com/office/powerpoint/2010/main" val="391067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Indentation?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Python</a:t>
            </a:r>
            <a:r>
              <a:rPr lang="en-US" sz="2400" dirty="0"/>
              <a:t> uses </a:t>
            </a:r>
            <a:r>
              <a:rPr lang="en-US" sz="2400" b="1" dirty="0"/>
              <a:t>white spaces</a:t>
            </a:r>
            <a:r>
              <a:rPr lang="en-US" sz="2400" dirty="0"/>
              <a:t> to delimit control flow block.</a:t>
            </a:r>
          </a:p>
          <a:p>
            <a:pPr marL="0" indent="0" algn="just">
              <a:buNone/>
            </a:pPr>
            <a:r>
              <a:rPr lang="en-US" sz="2400" dirty="0"/>
              <a:t>The first line of the function definition is called the header, the rest is called the body.</a:t>
            </a:r>
          </a:p>
          <a:p>
            <a:pPr marL="0" indent="0" algn="just">
              <a:buNone/>
            </a:pPr>
            <a:r>
              <a:rPr lang="en-US" sz="2400" dirty="0"/>
              <a:t>The header has to end with a colon (:) and the body has to be indented.</a:t>
            </a:r>
          </a:p>
          <a:p>
            <a:pPr marL="0" indent="0" algn="just">
              <a:buNone/>
            </a:pPr>
            <a:r>
              <a:rPr lang="en-US" sz="2400" dirty="0"/>
              <a:t>By convention, the indentation is always four spaces or one Tab space.</a:t>
            </a:r>
          </a:p>
          <a:p>
            <a:pPr marL="0" indent="0" algn="just">
              <a:buNone/>
            </a:pPr>
            <a:r>
              <a:rPr lang="en-US" sz="2400" dirty="0"/>
              <a:t>Interpreter returns Indentation Error when we are not providing correct Indentation.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24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754" y="100000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Indentation in Python: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if(i == 10):  # Indentation started with :</a:t>
            </a:r>
          </a:p>
          <a:p>
            <a:pPr marL="0" indent="0">
              <a:buNone/>
            </a:pPr>
            <a:r>
              <a:rPr lang="en-US" sz="2400" dirty="0"/>
              <a:t>	print("i is 10") # this print statement is in if block(providing tab space at front of print statement)</a:t>
            </a:r>
          </a:p>
          <a:p>
            <a:pPr marL="0" indent="0">
              <a:buNone/>
            </a:pPr>
            <a:r>
              <a:rPr lang="en-US" sz="2400" dirty="0"/>
              <a:t>else: # else is in out of if block</a:t>
            </a:r>
          </a:p>
          <a:p>
            <a:pPr marL="0" indent="0">
              <a:buNone/>
            </a:pPr>
            <a:r>
              <a:rPr lang="en-US" sz="2400" dirty="0"/>
              <a:t>	print("i is not 10") #print statement is in else block</a:t>
            </a:r>
          </a:p>
        </p:txBody>
      </p:sp>
    </p:spTree>
    <p:extLst>
      <p:ext uri="{BB962C8B-B14F-4D97-AF65-F5344CB8AC3E}">
        <p14:creationId xmlns:p14="http://schemas.microsoft.com/office/powerpoint/2010/main" val="258773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program in Python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can run a Python program in two ways. They are:</a:t>
            </a:r>
          </a:p>
          <a:p>
            <a:r>
              <a:rPr lang="en-US" sz="2000" dirty="0"/>
              <a:t>Interactive mode</a:t>
            </a:r>
          </a:p>
          <a:p>
            <a:r>
              <a:rPr lang="en-US" sz="2000" dirty="0"/>
              <a:t>Scripting mode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1. Interactive mode(</a:t>
            </a:r>
            <a:r>
              <a:rPr lang="en-US" sz="2000" dirty="0" err="1"/>
              <a:t>REPL</a:t>
            </a:r>
            <a:r>
              <a:rPr lang="en-US" sz="2000" dirty="0" err="1">
                <a:sym typeface="Wingdings" panose="05000000000000000000" pitchFamily="2" charset="2"/>
              </a:rPr>
              <a:t>Read</a:t>
            </a:r>
            <a:r>
              <a:rPr lang="en-US" sz="2000" dirty="0">
                <a:sym typeface="Wingdings" panose="05000000000000000000" pitchFamily="2" charset="2"/>
              </a:rPr>
              <a:t> Evaluate Print Loop)</a:t>
            </a:r>
            <a:endParaRPr lang="en-US" sz="2000" dirty="0"/>
          </a:p>
          <a:p>
            <a:r>
              <a:rPr lang="en-US" sz="2000" dirty="0"/>
              <a:t>Interactive mode is a command line shell which gives immediate feedback for each statement, while running previously fed statements in active memory.</a:t>
            </a:r>
          </a:p>
          <a:p>
            <a:r>
              <a:rPr lang="en-US" sz="2000" dirty="0"/>
              <a:t>As new lines are fed into the interpreter, the fed program is evaluated both in part and in whole.</a:t>
            </a:r>
          </a:p>
          <a:p>
            <a:r>
              <a:rPr lang="en-US" sz="2000" dirty="0"/>
              <a:t>Interactive mode is great for quickly and conveniently running single lines or blocks of code.</a:t>
            </a:r>
          </a:p>
          <a:p>
            <a:r>
              <a:rPr lang="en-US" sz="2000" dirty="0"/>
              <a:t>Interactive mode is a good way to play around and try variations on syntax.</a:t>
            </a:r>
          </a:p>
          <a:p>
            <a:r>
              <a:rPr lang="en-US" sz="2000" dirty="0"/>
              <a:t>Debugging is easy in the interactive mode</a:t>
            </a:r>
          </a:p>
        </p:txBody>
      </p:sp>
    </p:spTree>
    <p:extLst>
      <p:ext uri="{BB962C8B-B14F-4D97-AF65-F5344CB8AC3E}">
        <p14:creationId xmlns:p14="http://schemas.microsoft.com/office/powerpoint/2010/main" val="379284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732" y="106214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2. Scripting mode</a:t>
            </a:r>
          </a:p>
          <a:p>
            <a:pPr marL="0" indent="0" algn="just">
              <a:buNone/>
            </a:pPr>
            <a:r>
              <a:rPr lang="en-US" sz="2400" dirty="0"/>
              <a:t>To execute a Python program in the scripting mode, the following steps are to be followed:</a:t>
            </a:r>
          </a:p>
          <a:p>
            <a:pPr algn="just"/>
            <a:r>
              <a:rPr lang="en-US" sz="2400" dirty="0"/>
              <a:t>Write group of Python statements in any one of the editor like: Notepad, Notepad++, </a:t>
            </a:r>
            <a:r>
              <a:rPr lang="en-US" sz="2400" dirty="0" err="1"/>
              <a:t>editplus</a:t>
            </a:r>
            <a:r>
              <a:rPr lang="en-US" sz="2400" dirty="0"/>
              <a:t>, </a:t>
            </a:r>
            <a:r>
              <a:rPr lang="en-US" sz="2400" dirty="0" err="1"/>
              <a:t>nano</a:t>
            </a:r>
            <a:r>
              <a:rPr lang="en-US" sz="2400" dirty="0"/>
              <a:t>, </a:t>
            </a:r>
            <a:r>
              <a:rPr lang="en-US" sz="2400" dirty="0" err="1"/>
              <a:t>gedit</a:t>
            </a:r>
            <a:r>
              <a:rPr lang="en-US" sz="2400" dirty="0"/>
              <a:t>, IDLE.</a:t>
            </a:r>
          </a:p>
          <a:p>
            <a:pPr algn="just"/>
            <a:r>
              <a:rPr lang="en-US" sz="2400" dirty="0"/>
              <a:t>Create and save the file with extension of “.</a:t>
            </a:r>
            <a:r>
              <a:rPr lang="en-US" sz="2400" dirty="0" err="1"/>
              <a:t>py</a:t>
            </a:r>
            <a:r>
              <a:rPr lang="en-US" sz="2400" dirty="0"/>
              <a:t>” or “.</a:t>
            </a:r>
            <a:r>
              <a:rPr lang="en-US" sz="2400" dirty="0" err="1"/>
              <a:t>pyw</a:t>
            </a:r>
            <a:r>
              <a:rPr lang="en-US" sz="2400" dirty="0"/>
              <a:t>”</a:t>
            </a:r>
          </a:p>
          <a:p>
            <a:pPr marL="0" indent="0" algn="just">
              <a:buNone/>
            </a:pPr>
            <a:r>
              <a:rPr lang="en-US" sz="2400" dirty="0"/>
              <a:t>After that we can execute the python file by using python IDE.</a:t>
            </a:r>
          </a:p>
        </p:txBody>
      </p:sp>
    </p:spTree>
    <p:extLst>
      <p:ext uri="{BB962C8B-B14F-4D97-AF65-F5344CB8AC3E}">
        <p14:creationId xmlns:p14="http://schemas.microsoft.com/office/powerpoint/2010/main" val="273965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C4FA-4E4B-0704-81D3-80AA3EDB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1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Expression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0EC43-E830-EF74-964F-7839F7A9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10"/>
            <a:ext cx="10515600" cy="5067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An expression is a combination of values(Constants), variables and operators.</a:t>
            </a:r>
          </a:p>
          <a:p>
            <a:pPr marL="0" indent="0">
              <a:buNone/>
            </a:pPr>
            <a:r>
              <a:rPr lang="en-US" sz="2000" b="1" dirty="0"/>
              <a:t>Operators</a:t>
            </a:r>
            <a:r>
              <a:rPr lang="en-US" sz="2000" dirty="0"/>
              <a:t> are </a:t>
            </a:r>
            <a:r>
              <a:rPr lang="en-US" sz="2000" b="1" dirty="0"/>
              <a:t>symbols</a:t>
            </a:r>
            <a:r>
              <a:rPr lang="en-US" sz="2000" dirty="0"/>
              <a:t> that represent particular actions. </a:t>
            </a:r>
            <a:r>
              <a:rPr lang="en-US" sz="2000" b="1" dirty="0"/>
              <a:t>Operands</a:t>
            </a:r>
            <a:r>
              <a:rPr lang="en-US" sz="2000" dirty="0"/>
              <a:t> participate in the action performed by the operator.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IN" sz="20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8" y="2562224"/>
            <a:ext cx="8490805" cy="2736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89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6544"/>
            <a:ext cx="10515600" cy="5200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Any expression evaluates to a single value, which becomes the value of the expression.</a:t>
            </a:r>
            <a:br>
              <a:rPr lang="en-US" sz="2400" dirty="0"/>
            </a:br>
            <a:r>
              <a:rPr lang="en-US" sz="2400" dirty="0"/>
              <a:t>Instructions that a Python interpreter can execute are called </a:t>
            </a:r>
            <a:r>
              <a:rPr lang="en-US" sz="2400" b="1" dirty="0"/>
              <a:t>statements</a:t>
            </a:r>
            <a:r>
              <a:rPr lang="en-US" sz="2400" dirty="0"/>
              <a:t>. For example, a = 1 is an assignment statement.</a:t>
            </a:r>
          </a:p>
          <a:p>
            <a:pPr marL="0" indent="0">
              <a:buNone/>
            </a:pPr>
            <a:r>
              <a:rPr lang="en-US" sz="2400" dirty="0"/>
              <a:t>Example 1 :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a = 10 # This is an assignment statement</a:t>
            </a:r>
          </a:p>
          <a:p>
            <a:pPr marL="0" indent="0">
              <a:buNone/>
            </a:pPr>
            <a:r>
              <a:rPr lang="en-US" sz="2400" dirty="0"/>
              <a:t>b = 10 # This is an assignment statement</a:t>
            </a:r>
          </a:p>
          <a:p>
            <a:pPr marL="0" indent="0">
              <a:buNone/>
            </a:pPr>
            <a:r>
              <a:rPr lang="en-US" sz="2400" dirty="0"/>
              <a:t>print(a + b) # a + b is an expression and print(a + b) is a statement</a:t>
            </a:r>
          </a:p>
        </p:txBody>
      </p:sp>
    </p:spTree>
    <p:extLst>
      <p:ext uri="{BB962C8B-B14F-4D97-AF65-F5344CB8AC3E}">
        <p14:creationId xmlns:p14="http://schemas.microsoft.com/office/powerpoint/2010/main" val="34764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2357"/>
            <a:ext cx="10515600" cy="5404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Example 2:</a:t>
            </a:r>
          </a:p>
          <a:p>
            <a:pPr marL="0" indent="0">
              <a:buNone/>
            </a:pPr>
            <a:r>
              <a:rPr lang="en-US" sz="2000" dirty="0"/>
              <a:t>b = 10 # This is an assignment statement</a:t>
            </a:r>
          </a:p>
          <a:p>
            <a:pPr marL="0" indent="0">
              <a:buNone/>
            </a:pPr>
            <a:r>
              <a:rPr lang="en-US" sz="2000" dirty="0"/>
              <a:t>c = 10 # This is an assignment statement</a:t>
            </a:r>
          </a:p>
          <a:p>
            <a:pPr marL="0" indent="0">
              <a:buNone/>
            </a:pPr>
            <a:r>
              <a:rPr lang="en-US" sz="2000" dirty="0"/>
              <a:t>a = b * 5 + c  # b * 5 + c is an expression, we are assigning this expression to the variable a then a = b * 5 + c is an assignment statement </a:t>
            </a:r>
          </a:p>
          <a:p>
            <a:pPr marL="0" indent="0">
              <a:buNone/>
            </a:pPr>
            <a:r>
              <a:rPr lang="en-US" sz="2000" dirty="0"/>
              <a:t>print(a)</a:t>
            </a:r>
          </a:p>
          <a:p>
            <a:pPr marL="0" indent="0">
              <a:buNone/>
            </a:pPr>
            <a:r>
              <a:rPr lang="en-US" sz="2000" dirty="0"/>
              <a:t>In both the examples we have used simple arithmetic operators like </a:t>
            </a:r>
            <a:r>
              <a:rPr lang="en-US" sz="2000" b="1" dirty="0"/>
              <a:t>+</a:t>
            </a:r>
            <a:r>
              <a:rPr lang="en-US" sz="2000" dirty="0"/>
              <a:t> and </a:t>
            </a:r>
            <a:r>
              <a:rPr lang="en-US" sz="2000" b="1" dirty="0"/>
              <a:t>*</a:t>
            </a:r>
            <a:r>
              <a:rPr lang="en-US" sz="2000" dirty="0"/>
              <a:t> which performs arithmetic addition and multiplication respectively. The operator </a:t>
            </a:r>
            <a:r>
              <a:rPr lang="en-US" sz="2000" b="1" dirty="0"/>
              <a:t>+</a:t>
            </a:r>
            <a:r>
              <a:rPr lang="en-US" sz="2000" dirty="0"/>
              <a:t> works as a </a:t>
            </a:r>
            <a:r>
              <a:rPr lang="en-US" sz="2000" b="1" dirty="0"/>
              <a:t>concatenation operator</a:t>
            </a:r>
            <a:r>
              <a:rPr lang="en-US" sz="2000" dirty="0"/>
              <a:t> if the operands are strings(text).</a:t>
            </a:r>
          </a:p>
        </p:txBody>
      </p:sp>
    </p:spTree>
    <p:extLst>
      <p:ext uri="{BB962C8B-B14F-4D97-AF65-F5344CB8AC3E}">
        <p14:creationId xmlns:p14="http://schemas.microsoft.com/office/powerpoint/2010/main" val="251309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16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A statement in Python is a logical instruction which can be read and executed by Python interpreter.</a:t>
            </a:r>
          </a:p>
          <a:p>
            <a:pPr marL="0" indent="0">
              <a:buNone/>
            </a:pPr>
            <a:r>
              <a:rPr lang="en-US" sz="2400" dirty="0"/>
              <a:t>In Python, we have different kinds of statements :</a:t>
            </a:r>
          </a:p>
          <a:p>
            <a:r>
              <a:rPr lang="en-US" sz="2400" dirty="0"/>
              <a:t>Print statements</a:t>
            </a:r>
          </a:p>
          <a:p>
            <a:r>
              <a:rPr lang="en-US" sz="2400" dirty="0"/>
              <a:t>Assignment statements</a:t>
            </a:r>
          </a:p>
          <a:p>
            <a:r>
              <a:rPr lang="en-US" sz="2400" dirty="0"/>
              <a:t>Selective statements</a:t>
            </a:r>
          </a:p>
          <a:p>
            <a:r>
              <a:rPr lang="en-US" sz="2400" dirty="0"/>
              <a:t>Iterative statements</a:t>
            </a:r>
          </a:p>
          <a:p>
            <a:r>
              <a:rPr lang="en-US" sz="2400" dirty="0"/>
              <a:t>Function declaration statements</a:t>
            </a:r>
          </a:p>
          <a:p>
            <a:pPr marL="0" indent="0">
              <a:buNone/>
            </a:pPr>
            <a:r>
              <a:rPr lang="en-US" sz="2400" dirty="0"/>
              <a:t>The purpose of Python's assignment statement is to associate variables with values in your program.</a:t>
            </a:r>
          </a:p>
        </p:txBody>
      </p:sp>
    </p:spTree>
    <p:extLst>
      <p:ext uri="{BB962C8B-B14F-4D97-AF65-F5344CB8AC3E}">
        <p14:creationId xmlns:p14="http://schemas.microsoft.com/office/powerpoint/2010/main" val="396987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8789"/>
            <a:ext cx="10515600" cy="355994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An assignment statement contains at least one equal sign (</a:t>
            </a:r>
            <a:r>
              <a:rPr lang="en-US" sz="2000" b="1" dirty="0"/>
              <a:t>=</a:t>
            </a:r>
            <a:r>
              <a:rPr lang="en-US" sz="2000" dirty="0"/>
              <a:t>), to the left hand side of </a:t>
            </a:r>
            <a:r>
              <a:rPr lang="en-US" sz="2000" b="1" dirty="0"/>
              <a:t>=</a:t>
            </a:r>
            <a:r>
              <a:rPr lang="en-US" sz="2000" dirty="0"/>
              <a:t> we have a variable and to the right hand side we have an expression.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For example, Let us consider the following code:</a:t>
            </a:r>
          </a:p>
          <a:p>
            <a:pPr marL="0" indent="0">
              <a:buNone/>
            </a:pPr>
            <a:r>
              <a:rPr lang="en-US" sz="2000" dirty="0"/>
              <a:t>a = 15</a:t>
            </a:r>
          </a:p>
          <a:p>
            <a:pPr marL="0" indent="0">
              <a:buNone/>
            </a:pPr>
            <a:r>
              <a:rPr lang="en-US" sz="2000" dirty="0"/>
              <a:t>print(a)</a:t>
            </a:r>
          </a:p>
          <a:p>
            <a:pPr marL="0" indent="0">
              <a:buNone/>
            </a:pPr>
            <a:r>
              <a:rPr lang="en-US" sz="2000" dirty="0"/>
              <a:t>Here, a = 15 is a simple assignment statement and print(a) is a print statement used to display the value of 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4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Assignment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There are two types of </a:t>
            </a:r>
            <a:r>
              <a:rPr lang="en-US" sz="2400" b="1" dirty="0"/>
              <a:t>assignment statements </a:t>
            </a:r>
            <a:r>
              <a:rPr lang="en-US" sz="2400" dirty="0"/>
              <a:t>in </a:t>
            </a:r>
            <a:r>
              <a:rPr lang="en-US" sz="2400" b="1" dirty="0"/>
              <a:t>Python</a:t>
            </a:r>
            <a:r>
              <a:rPr lang="en-US" sz="2400" dirty="0"/>
              <a:t>. They are: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1. Basic assignment statements</a:t>
            </a:r>
            <a:br>
              <a:rPr lang="en-US" sz="2400" dirty="0"/>
            </a:br>
            <a:r>
              <a:rPr lang="en-US" sz="2400" b="1" dirty="0"/>
              <a:t>2. Augmented assignment statements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The simple syntax for a basic assignment statement is:</a:t>
            </a:r>
          </a:p>
          <a:p>
            <a:pPr marL="0" indent="0" algn="just">
              <a:buNone/>
            </a:pPr>
            <a:r>
              <a:rPr lang="en-US" sz="2400" dirty="0" err="1"/>
              <a:t>variable_name</a:t>
            </a:r>
            <a:r>
              <a:rPr lang="en-US" sz="2400" dirty="0"/>
              <a:t> = expression</a:t>
            </a:r>
          </a:p>
          <a:p>
            <a:pPr marL="0" indent="0" algn="just">
              <a:buNone/>
            </a:pPr>
            <a:r>
              <a:rPr lang="en-US" sz="2400" dirty="0"/>
              <a:t>In the example given below we are assigning a string value "</a:t>
            </a:r>
            <a:r>
              <a:rPr lang="en-US" sz="2400" dirty="0" err="1"/>
              <a:t>CodeTantra</a:t>
            </a:r>
            <a:r>
              <a:rPr lang="en-US" sz="2400" dirty="0"/>
              <a:t>" to a variable called name.</a:t>
            </a:r>
          </a:p>
          <a:p>
            <a:pPr marL="0" indent="0" algn="just">
              <a:buNone/>
            </a:pPr>
            <a:r>
              <a:rPr lang="en-US" sz="2400" dirty="0"/>
              <a:t>name  =  "</a:t>
            </a:r>
            <a:r>
              <a:rPr lang="en-US" sz="2400" dirty="0" err="1"/>
              <a:t>CodeTantra</a:t>
            </a:r>
            <a:r>
              <a:rPr lang="en-US" sz="2400" dirty="0"/>
              <a:t>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6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Assignment Statement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/>
              <a:t>Augmented assignment is a combination of an arithmetic or a binary operation and an assignment operation in a single statement.</a:t>
            </a:r>
          </a:p>
          <a:p>
            <a:pPr marL="0" indent="0" algn="just">
              <a:buNone/>
            </a:pPr>
            <a:r>
              <a:rPr lang="en-US" sz="2400" dirty="0"/>
              <a:t>We can combine arithmetic operators in assignments to form an augmented assignment statement.</a:t>
            </a:r>
          </a:p>
          <a:p>
            <a:pPr marL="0" indent="0" algn="just">
              <a:buNone/>
            </a:pPr>
            <a:r>
              <a:rPr lang="en-US" sz="2400" dirty="0"/>
              <a:t>The combined operations of the augmented assignments are represented using the following operators : +=, -=, *=, /=, %=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1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Let us consider a simple example:</a:t>
            </a:r>
          </a:p>
          <a:p>
            <a:pPr marL="0" indent="0">
              <a:buNone/>
            </a:pPr>
            <a:r>
              <a:rPr lang="en-US" sz="2400" dirty="0"/>
              <a:t>a += b</a:t>
            </a:r>
          </a:p>
          <a:p>
            <a:pPr marL="0" indent="0">
              <a:buNone/>
            </a:pPr>
            <a:r>
              <a:rPr lang="en-US" sz="2400" dirty="0"/>
              <a:t>The above statement is a shorthand for the below simple statement.</a:t>
            </a:r>
          </a:p>
          <a:p>
            <a:pPr marL="0" indent="0">
              <a:buNone/>
            </a:pPr>
            <a:r>
              <a:rPr lang="en-US" sz="2400" dirty="0"/>
              <a:t>a = a + 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1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854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UNIT-1(Lesson 4)</vt:lpstr>
      <vt:lpstr>Expression</vt:lpstr>
      <vt:lpstr>PowerPoint Presentation</vt:lpstr>
      <vt:lpstr>PowerPoint Presentation</vt:lpstr>
      <vt:lpstr>Understanding Statements</vt:lpstr>
      <vt:lpstr>PowerPoint Presentation</vt:lpstr>
      <vt:lpstr>Types of Assignment Statements</vt:lpstr>
      <vt:lpstr>Augmented Assignment Statement  </vt:lpstr>
      <vt:lpstr>PowerPoint Presentation</vt:lpstr>
      <vt:lpstr>What is an Indentation?  </vt:lpstr>
      <vt:lpstr>PowerPoint Presentation</vt:lpstr>
      <vt:lpstr>A simple program in Python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UNIT-1(Lesson 2)</dc:title>
  <dc:creator>Salil Batra</dc:creator>
  <cp:lastModifiedBy>Salil Batra</cp:lastModifiedBy>
  <cp:revision>9</cp:revision>
  <dcterms:created xsi:type="dcterms:W3CDTF">2022-08-31T08:49:22Z</dcterms:created>
  <dcterms:modified xsi:type="dcterms:W3CDTF">2022-09-01T16:02:34Z</dcterms:modified>
</cp:coreProperties>
</file>