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0B39-FA3E-3F5E-365F-C2DFF64E5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7D23A-B020-D040-81B7-998ED1A5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4BDFC-8C83-61F9-6353-7A2D9616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E0507-9A68-9773-0404-18460E64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52E8-A66A-8ABC-C63A-EF3F1D3B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07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C685-9824-E3C3-559D-6943CDC7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4993C-ADF4-68AA-9013-AD2990428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3C06B-6157-18EA-1F59-544618D9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CE857-0988-1701-B4DC-7B2A209A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2951-BCA6-0E50-1097-B1F2ACEC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25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6DF72-693A-74CA-104D-2E3FCD078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69AB3-25E5-C28C-5611-27D7FEBBB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B46E1-E525-075A-3C46-2B9BCFBC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842AF-D11C-74F2-FCC0-1AC49C58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BD98D-8003-B97E-5C84-4F40C7FA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26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9F06-8007-7083-E0B9-153153AF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25BA-315F-556A-D0A9-FEB670F9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2AC28-FC60-04E1-BB74-A3B056CF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616ED-D897-AC1A-4C85-3FEACBAC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0C65D-D0ED-FB7B-74DC-9BF31D13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09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697A-519E-70D4-C45D-B3D20A9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0DB5-AFB0-D26C-7BB6-8016E57E7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70F97-385C-DAED-B451-170BBEBD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114C-BCD8-D98F-8C4D-20D7A9BE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230D5-5C5D-9B4E-1423-149D63D3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57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26E2-CBD7-72BA-7982-7E2CD9E2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E7C00-A9BC-463E-8380-5F76DC39E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49538-B3B3-5B75-53D2-5A38D1124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EBB31-70AE-8528-17FA-07337C17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F5CBA-E2EE-FFF7-C8A9-C501ECCD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650E9-4482-212D-E387-1D625F9A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2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7633-66B5-3251-A291-4BBD2EA3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47A9C-B629-54EA-328D-8BBC0C6C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180D2-7FEA-BEAE-1BA9-643FD05ED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A7172-0E66-9221-5553-4572814F7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D56A2-74FF-46DE-A4AF-73B21CF36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449E2-3CC3-4409-210B-F0CDAF3E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8C448-FFA4-C3E5-7091-BD5C24DA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47D91-5707-CBBA-018A-16260BFA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54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9169-43EC-B66B-5057-645B9B59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2EF97-E8A8-F715-215A-3AC70BC2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935DA-DD85-515A-CC99-D9CDE2FB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F81E8-D6DC-DC3B-4BCB-3FA85FCB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12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A2ACF-4E8C-8065-C090-0E99FFEE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099AB1-C3FB-BF00-B078-F4A6F57B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3A0F9-4E8B-4D73-524B-737C136A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35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162E-D323-36A1-85BC-D321126C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61F95-7C53-5799-0001-C0A333D6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CA5A5-613B-7F37-431B-35A45B08A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561D4-B99D-1ECF-15BF-69D00B09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79C86-680A-961B-0807-E60683B8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05479-9FE0-2B2C-A151-37F4C512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34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3F04-D7B2-8B85-B305-9A74F61A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B21E3-642D-D2BD-E644-E1839CBA2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BD3FD-E9D7-AFA6-41E3-E7A50AE8E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976D8-BF96-E1E4-2034-28BCC10C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4A806-E3FD-B3EC-E95F-51388B67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25BB0-6B3B-AEFD-E4E8-5DDAA80D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93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BB594-5CED-DFD4-4821-D68D5A63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3345E-874B-C813-F8AE-4E9C67CB8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E8C83-ED21-A7F7-10B1-44F16832F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24EE5-B72B-EC91-0F30-508141980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B3B3C-88D1-4C2D-F26D-F1A0F630C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41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code" TargetMode="External"/><Relationship Id="rId2" Type="http://schemas.openxmlformats.org/officeDocument/2006/relationships/hyperlink" Target="https://en.wikipedia.org/wiki/ASCI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090A-FD02-B10A-DE07-284464ECF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2666"/>
          </a:xfrm>
        </p:spPr>
        <p:txBody>
          <a:bodyPr>
            <a:normAutofit/>
          </a:bodyPr>
          <a:lstStyle/>
          <a:p>
            <a:r>
              <a:rPr lang="en-US" sz="4000" dirty="0"/>
              <a:t>UNIT-1(Lesson 5)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B7999-1043-C026-AB1C-7643ED429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3596" y="2341409"/>
            <a:ext cx="9144000" cy="1655762"/>
          </a:xfrm>
        </p:spPr>
        <p:txBody>
          <a:bodyPr>
            <a:normAutofit/>
          </a:bodyPr>
          <a:lstStyle/>
          <a:p>
            <a:r>
              <a:rPr lang="en-IN" sz="3200" dirty="0"/>
              <a:t>Data Types - Numbers, Strings</a:t>
            </a:r>
          </a:p>
        </p:txBody>
      </p:sp>
    </p:spTree>
    <p:extLst>
      <p:ext uri="{BB962C8B-B14F-4D97-AF65-F5344CB8AC3E}">
        <p14:creationId xmlns:p14="http://schemas.microsoft.com/office/powerpoint/2010/main" val="391067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5B25-5447-4D28-BDA8-B2DBA1AB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3" y="232604"/>
            <a:ext cx="8769626" cy="64204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Ways of creating strings in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Python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020AB-A25F-4BB1-AA83-27654055E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53" y="10039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1. 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Using single quotes (' ‘)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2529"/>
                </a:solidFill>
                <a:latin typeface="-apple-system"/>
              </a:rPr>
              <a:t>str = 'Welcome To Python World'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2529"/>
                </a:solidFill>
                <a:latin typeface="-apple-system"/>
              </a:rPr>
              <a:t>print(str)# will print the string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2. 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Using double quotes (" ")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212529"/>
                </a:solidFill>
                <a:latin typeface="-apple-system"/>
              </a:rPr>
              <a:t>sentence =  "Welcome to Python's world"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212529"/>
                </a:solidFill>
                <a:latin typeface="-apple-system"/>
              </a:rPr>
              <a:t>print (sentence) # will print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3.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 Using triple double quotes(""" """)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We use triple double quotes(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-apple-system"/>
              </a:rPr>
              <a:t>""" """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) to create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multi-line strings in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-apple-system"/>
              </a:rPr>
              <a:t>Python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98ED6D-A05B-41AB-A8A6-42EAC5E36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5758691" cy="327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6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E1F8-10BA-40A4-B42B-01043455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Select all the correct statements given below.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5A9B4-D0C5-4F7A-A4BE-9870B533C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 fontAlgn="t">
              <a:buFont typeface="+mj-lt"/>
              <a:buAutoNum type="alphaUcPeriod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 = 'A' is a valid character in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Python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514350" indent="-514350" algn="l" fontAlgn="t">
              <a:buFont typeface="+mj-lt"/>
              <a:buAutoNum type="alphaUcPeriod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str = 'Welcome to python's world' is a valid string creation.</a:t>
            </a:r>
          </a:p>
          <a:p>
            <a:pPr marL="514350" indent="-514350" algn="l" fontAlgn="t">
              <a:buFont typeface="+mj-lt"/>
              <a:buAutoNum type="alphaUcPeriod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Encoding means converting strings of characters into numbers.</a:t>
            </a:r>
          </a:p>
          <a:p>
            <a:pPr marL="514350" indent="-514350" algn="l" fontAlgn="t">
              <a:buFont typeface="+mj-lt"/>
              <a:buAutoNum type="alphaUcPeriod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Triple quotes are used for only multi-line strings.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7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362FCF6-EA54-376B-AC0D-D505F34FDD26}"/>
              </a:ext>
            </a:extLst>
          </p:cNvPr>
          <p:cNvSpPr txBox="1"/>
          <p:nvPr/>
        </p:nvSpPr>
        <p:spPr>
          <a:xfrm>
            <a:off x="742950" y="412789"/>
            <a:ext cx="107061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Different Data types:</a:t>
            </a:r>
            <a:endParaRPr lang="en-IN" b="1" dirty="0"/>
          </a:p>
          <a:p>
            <a:endParaRPr lang="en-IN" dirty="0"/>
          </a:p>
          <a:p>
            <a:r>
              <a:rPr lang="en-US" sz="2400" dirty="0"/>
              <a:t>Computer programming is all about processing data. In computer programming, the data is always represented in the binary form (0's and 1's), i.e. groups of Bits called as Bytes.</a:t>
            </a:r>
          </a:p>
          <a:p>
            <a:endParaRPr lang="en-US" sz="2400" dirty="0"/>
          </a:p>
          <a:p>
            <a:r>
              <a:rPr lang="en-US" sz="2400" dirty="0"/>
              <a:t>In the real world, we come across different types of data like age of a person(integer), number of rooms in a house (integer), price(floating-point number), height (floating-point number), Names of people, places and things (strings), inventory list (list) etc.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Python data types are used to classify data to one particular type of data.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3589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E8C933-D043-9C53-F127-36541D42CE44}"/>
              </a:ext>
            </a:extLst>
          </p:cNvPr>
          <p:cNvSpPr txBox="1"/>
          <p:nvPr/>
        </p:nvSpPr>
        <p:spPr>
          <a:xfrm>
            <a:off x="424070" y="887896"/>
            <a:ext cx="1152939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The data type of the data determines : possible values it can be assigned.</a:t>
            </a:r>
          </a:p>
          <a:p>
            <a:pPr algn="l"/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 Possible operations that can be performed. (Arithmetic operations can be applied on numeric data and not strings)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 The format in which it is stored in the memory.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 The amount of memory allocated to store the data.</a:t>
            </a:r>
          </a:p>
          <a:p>
            <a:pPr algn="l"/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Some of the built-in data types supported in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Python 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are: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Number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String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List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Tuple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Set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Dictionary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7200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E62CE3-A145-F38E-FD0F-861F69A3E980}"/>
              </a:ext>
            </a:extLst>
          </p:cNvPr>
          <p:cNvSpPr txBox="1"/>
          <p:nvPr/>
        </p:nvSpPr>
        <p:spPr>
          <a:xfrm>
            <a:off x="161925" y="419011"/>
            <a:ext cx="120300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In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-apple-system"/>
              </a:rPr>
              <a:t>Python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, every value has a data type.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-apple-system"/>
              </a:rPr>
              <a:t>variable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 in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-apple-system"/>
              </a:rPr>
              <a:t>Python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 can hold value of any data type.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The same variable in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-apple-system"/>
              </a:rPr>
              <a:t>Python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 can refer to data of different data types at different times.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So variables in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-apple-system"/>
              </a:rPr>
              <a:t>Python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 are not (data) typed.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112CA6-F724-40BC-9470-3D107D20A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685132"/>
            <a:ext cx="10678353" cy="38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2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652AE4-B128-4D2F-8C3A-2849AD2E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5" y="874644"/>
            <a:ext cx="11775529" cy="437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0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CF55-3E25-44DF-BDC3-26E768EF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the correct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5E4F-490C-44BF-BA4C-2DA95D15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lphaUcPeriod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In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Python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we need not specify the data type of the variable.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return type of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type()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function is string.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In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Python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we have '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varchar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' data type.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type()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function in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Python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is used to know which datatype of value the variable holds.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6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19EF0-A4E9-4171-B785-184190D4F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291548"/>
            <a:ext cx="10982739" cy="58854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Numbers</a:t>
            </a:r>
            <a:endParaRPr lang="en-US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We have three different categories of numbers in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Python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They are 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int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float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complex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1.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int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–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int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stands for integer. This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Python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data type stores signed integers. We can use the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type()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function to find which class it belongs to.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2.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float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–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float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stands for floating-point numbers. This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Python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data type stores floating-point real values. An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int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can only store the number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20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but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float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can store numbers with decimal fractions like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20.25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if you want.</a:t>
            </a:r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3.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complex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–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complex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stands for complex numbers. This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Python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data type stores a complex number. A complex number is a combination of a real number and an imaginary number. It takes the form of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a + </a:t>
            </a:r>
            <a:r>
              <a:rPr lang="en-US" b="1" i="0" dirty="0" err="1">
                <a:solidFill>
                  <a:srgbClr val="212529"/>
                </a:solidFill>
                <a:effectLst/>
                <a:latin typeface="-apple-system"/>
              </a:rPr>
              <a:t>bj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Here, </a:t>
            </a:r>
            <a:r>
              <a:rPr lang="en-US" dirty="0"/>
              <a:t>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is the real part and </a:t>
            </a:r>
            <a:r>
              <a:rPr lang="en-US" dirty="0"/>
              <a:t>b*j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is the imaginary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1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0F67-1275-44EF-A4DF-03965DF50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530087"/>
            <a:ext cx="10929730" cy="56468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5100" b="1" dirty="0"/>
              <a:t>Strings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In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Python, string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is a sequence of characters enclosed inside a pair of single quotes(‘) or double quotes(“). Even triple quotes (''') are used in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Python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to represent multi-line strings.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computer doesn’t see letters at all. Every letter you use is represented by a number in memory.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For example, the letter A is actually the number 65. This is called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encoding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There are two types of encoding for characters –</a:t>
            </a:r>
            <a:r>
              <a:rPr lang="en-US" b="0" i="0" u="none" strike="noStrike" dirty="0">
                <a:solidFill>
                  <a:srgbClr val="007BFF"/>
                </a:solidFill>
                <a:effectLst/>
                <a:latin typeface="-apple-system"/>
                <a:hlinkClick r:id="rId2"/>
              </a:rPr>
              <a:t>ASCII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and </a:t>
            </a:r>
            <a:r>
              <a:rPr lang="en-US" b="0" i="0" u="none" strike="noStrike" dirty="0">
                <a:solidFill>
                  <a:srgbClr val="007BFF"/>
                </a:solidFill>
                <a:effectLst/>
                <a:latin typeface="-apple-system"/>
                <a:hlinkClick r:id="rId3"/>
              </a:rPr>
              <a:t>Unicode.</a:t>
            </a:r>
            <a:br>
              <a:rPr lang="en-US" dirty="0"/>
            </a:br>
            <a:br>
              <a:rPr lang="en-US" dirty="0"/>
            </a:br>
            <a:r>
              <a:rPr lang="en-US" b="0" i="0" u="none" strike="noStrike" dirty="0">
                <a:solidFill>
                  <a:srgbClr val="007BFF"/>
                </a:solidFill>
                <a:effectLst/>
                <a:latin typeface="-apple-system"/>
                <a:hlinkClick r:id="rId2"/>
              </a:rPr>
              <a:t>ASCII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uses 8 bits for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encoding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whereas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Unicode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uses 32 bits.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 Python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uses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Unicode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for character representation.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2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E203-F977-4959-8674-8837925B3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636104"/>
            <a:ext cx="10810461" cy="5540859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An individual character within a string is accessed using an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 index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Index starts from </a:t>
            </a:r>
            <a:r>
              <a:rPr lang="en-US" dirty="0"/>
              <a:t>0 to n-1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where </a:t>
            </a:r>
            <a:r>
              <a:rPr lang="en-US" dirty="0"/>
              <a:t>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is the number of characters in the string.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Python allows negative indexing in strings. The index of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-1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refers to the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last item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in the string,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-2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refers to the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second last item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and so on.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DB0D8-C856-4383-8EB8-CD8429363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33" y="3822423"/>
            <a:ext cx="11260534" cy="208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4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763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UNIT-1(Lesson 5)</vt:lpstr>
      <vt:lpstr>PowerPoint Presentation</vt:lpstr>
      <vt:lpstr>PowerPoint Presentation</vt:lpstr>
      <vt:lpstr>PowerPoint Presentation</vt:lpstr>
      <vt:lpstr>PowerPoint Presentation</vt:lpstr>
      <vt:lpstr>Select the correct statements</vt:lpstr>
      <vt:lpstr>PowerPoint Presentation</vt:lpstr>
      <vt:lpstr>PowerPoint Presentation</vt:lpstr>
      <vt:lpstr>PowerPoint Presentation</vt:lpstr>
      <vt:lpstr>Ways of creating strings in Python :</vt:lpstr>
      <vt:lpstr>Select all the correct statements given below.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UNIT-1(Lesson 2)</dc:title>
  <dc:creator>Salil Batra</dc:creator>
  <cp:lastModifiedBy>vipin kumar</cp:lastModifiedBy>
  <cp:revision>13</cp:revision>
  <dcterms:created xsi:type="dcterms:W3CDTF">2022-08-31T08:49:22Z</dcterms:created>
  <dcterms:modified xsi:type="dcterms:W3CDTF">2022-09-01T16:48:34Z</dcterms:modified>
</cp:coreProperties>
</file>