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ADBC-4AC3-44EE-9FFB-64F20951985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B6A3-04B0-4408-80EE-2CE553FE3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Input and Output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49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2" y="309093"/>
            <a:ext cx="8126569" cy="58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584211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Let us show you a few examples of different variations of calling the </a:t>
            </a:r>
            <a:r>
              <a:rPr lang="en-IN" b="1" dirty="0"/>
              <a:t>print()</a:t>
            </a:r>
            <a:r>
              <a:rPr lang="en-IN" dirty="0"/>
              <a:t> function.</a:t>
            </a:r>
            <a:br>
              <a:rPr lang="en-IN" dirty="0"/>
            </a:br>
            <a:r>
              <a:rPr lang="en-IN" dirty="0" smtClean="0"/>
              <a:t># Python - The print() function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 = 10</a:t>
            </a:r>
          </a:p>
          <a:p>
            <a:pPr marL="0" indent="0">
              <a:buNone/>
            </a:pPr>
            <a:r>
              <a:rPr lang="en-IN" dirty="0" smtClean="0"/>
              <a:t>f = 10.8</a:t>
            </a:r>
          </a:p>
          <a:p>
            <a:pPr marL="0" indent="0">
              <a:buNone/>
            </a:pPr>
            <a:r>
              <a:rPr lang="en-IN" dirty="0" smtClean="0"/>
              <a:t>d = 19.7907</a:t>
            </a:r>
          </a:p>
          <a:p>
            <a:pPr marL="0" indent="0">
              <a:buNone/>
            </a:pPr>
            <a:r>
              <a:rPr lang="en-IN" dirty="0" smtClean="0"/>
              <a:t>str1 = 'Hello'</a:t>
            </a:r>
          </a:p>
          <a:p>
            <a:pPr marL="0" indent="0">
              <a:buNone/>
            </a:pPr>
            <a:r>
              <a:rPr lang="en-IN" dirty="0" smtClean="0"/>
              <a:t># Passing a single object to be printed to the print() function</a:t>
            </a:r>
          </a:p>
          <a:p>
            <a:pPr marL="0" indent="0">
              <a:buNone/>
            </a:pPr>
            <a:r>
              <a:rPr lang="en-IN" dirty="0" smtClean="0"/>
              <a:t>print('Hello World!')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Passing multiple objects to be printed to the print() function</a:t>
            </a:r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i</a:t>
            </a:r>
            <a:r>
              <a:rPr lang="en-IN" dirty="0" smtClean="0"/>
              <a:t>, f, d, str1)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Passing multiple objects to be printed to the print() function</a:t>
            </a:r>
          </a:p>
          <a:p>
            <a:pPr marL="0" indent="0">
              <a:buNone/>
            </a:pPr>
            <a:r>
              <a:rPr lang="en-IN" dirty="0" smtClean="0"/>
              <a:t># And, also passing it arguments to alter with its default behaviour</a:t>
            </a:r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i</a:t>
            </a:r>
            <a:r>
              <a:rPr lang="en-IN" dirty="0" smtClean="0"/>
              <a:t>, f, d, str1, </a:t>
            </a:r>
            <a:r>
              <a:rPr lang="en-IN" dirty="0" err="1" smtClean="0"/>
              <a:t>sep</a:t>
            </a:r>
            <a:r>
              <a:rPr lang="en-IN" dirty="0" smtClean="0"/>
              <a:t>='|', end='End')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76" y="2781837"/>
            <a:ext cx="3335629" cy="29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Program </a:t>
            </a:r>
            <a:r>
              <a:rPr lang="en-IN" b="1" i="1" dirty="0" smtClean="0"/>
              <a:t>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lvl="1"/>
            <a:r>
              <a:rPr lang="en-IN" dirty="0"/>
              <a:t>As you can see in the first call of </a:t>
            </a:r>
            <a:r>
              <a:rPr lang="en-IN" b="1" dirty="0"/>
              <a:t>print()</a:t>
            </a:r>
            <a:r>
              <a:rPr lang="en-IN" dirty="0"/>
              <a:t> function, we have simply passed it string object.</a:t>
            </a:r>
          </a:p>
          <a:p>
            <a:pPr lvl="1"/>
            <a:r>
              <a:rPr lang="en-IN" dirty="0"/>
              <a:t>In the second call of </a:t>
            </a:r>
            <a:r>
              <a:rPr lang="en-IN" b="1" dirty="0"/>
              <a:t>print()</a:t>
            </a:r>
            <a:r>
              <a:rPr lang="en-IN" dirty="0"/>
              <a:t> function, we have simply passed it 4 objects and it has printed their value(</a:t>
            </a:r>
            <a:r>
              <a:rPr lang="en-IN" i="1" dirty="0"/>
              <a:t>by default, they are separated by spaces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In the third call of the </a:t>
            </a:r>
            <a:r>
              <a:rPr lang="en-IN" b="1" dirty="0"/>
              <a:t>print()</a:t>
            </a:r>
            <a:r>
              <a:rPr lang="en-IN" dirty="0"/>
              <a:t> function, we have not just passed the same 4 objects to be printed to the print() function but have also passed it two arguments to alter its default behaviour by -</a:t>
            </a:r>
            <a:br>
              <a:rPr lang="en-IN" dirty="0"/>
            </a:br>
            <a:r>
              <a:rPr lang="en-IN" dirty="0" smtClean="0"/>
              <a:t>- </a:t>
            </a:r>
            <a:r>
              <a:rPr lang="en-IN" dirty="0"/>
              <a:t>Changing the default value of its parameter </a:t>
            </a:r>
            <a:r>
              <a:rPr lang="en-IN" b="1" dirty="0" err="1"/>
              <a:t>sep</a:t>
            </a:r>
            <a:r>
              <a:rPr lang="en-IN" dirty="0"/>
              <a:t> from a single space to a </a:t>
            </a:r>
            <a:r>
              <a:rPr lang="en-IN" dirty="0" smtClean="0"/>
              <a:t>character</a:t>
            </a:r>
            <a:r>
              <a:rPr lang="en-IN" dirty="0"/>
              <a:t> </a:t>
            </a:r>
            <a:r>
              <a:rPr lang="en-IN" b="1" dirty="0"/>
              <a:t>|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- Changing the default value of its </a:t>
            </a:r>
            <a:r>
              <a:rPr lang="en-IN" b="1" dirty="0"/>
              <a:t>end</a:t>
            </a:r>
            <a:r>
              <a:rPr lang="en-IN" dirty="0"/>
              <a:t> </a:t>
            </a:r>
            <a:r>
              <a:rPr lang="en-IN" dirty="0" err="1"/>
              <a:t>parameterfrom</a:t>
            </a:r>
            <a:r>
              <a:rPr lang="en-IN" dirty="0"/>
              <a:t> </a:t>
            </a:r>
            <a:r>
              <a:rPr lang="en-IN" b="1" dirty="0"/>
              <a:t>\n</a:t>
            </a:r>
            <a:r>
              <a:rPr lang="en-IN" dirty="0"/>
              <a:t> to </a:t>
            </a:r>
            <a:r>
              <a:rPr lang="en-IN" b="1" dirty="0"/>
              <a:t>End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7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Output Formatting in </a:t>
            </a:r>
            <a:r>
              <a:rPr lang="en-IN" sz="3000" b="1" dirty="0" smtClean="0"/>
              <a:t>Python(C style string formatting) – Just for knowledge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1. Python uses C-style string formatting to create new, formatted strings. The % operator also called as 'string modulo operator' is used to format a set of variables enclosed in a "tuple" (a fixed size list), together with a format string, which contains normal text together with "argument </a:t>
            </a:r>
            <a:r>
              <a:rPr lang="en-IN" dirty="0" err="1" smtClean="0"/>
              <a:t>specifiers</a:t>
            </a:r>
            <a:r>
              <a:rPr lang="en-IN" dirty="0" smtClean="0"/>
              <a:t>", special symbols like %s and %d.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The general syntax for a format placeholder is:</a:t>
            </a:r>
          </a:p>
          <a:p>
            <a:pPr marL="0" indent="0">
              <a:buNone/>
            </a:pPr>
            <a:r>
              <a:rPr lang="en-IN" dirty="0" smtClean="0"/>
              <a:t>               %[flags][width][.precision]type</a:t>
            </a:r>
          </a:p>
          <a:p>
            <a:pPr marL="0" indent="0">
              <a:buNone/>
            </a:pPr>
            <a:r>
              <a:rPr lang="en-IN" dirty="0" smtClean="0"/>
              <a:t>The following are some basic argument </a:t>
            </a:r>
            <a:r>
              <a:rPr lang="en-IN" dirty="0" err="1" smtClean="0"/>
              <a:t>specifiers</a:t>
            </a:r>
            <a:r>
              <a:rPr lang="en-IN" dirty="0" smtClean="0"/>
              <a:t>:</a:t>
            </a:r>
          </a:p>
          <a:p>
            <a:r>
              <a:rPr lang="en-IN" dirty="0" smtClean="0"/>
              <a:t>%s - String (or any object with a string representation, like numbers)</a:t>
            </a:r>
          </a:p>
          <a:p>
            <a:r>
              <a:rPr lang="en-IN" dirty="0" smtClean="0"/>
              <a:t>%d - Integers</a:t>
            </a:r>
          </a:p>
          <a:p>
            <a:r>
              <a:rPr lang="en-IN" dirty="0" smtClean="0"/>
              <a:t>%f - Floating point numbers</a:t>
            </a:r>
          </a:p>
          <a:p>
            <a:r>
              <a:rPr lang="en-IN" dirty="0" smtClean="0"/>
              <a:t>%.&lt;number of digits&gt;f  - Floating point numbers with a fixed amount of digits for the decimal part.</a:t>
            </a:r>
          </a:p>
          <a:p>
            <a:r>
              <a:rPr lang="en-IN" dirty="0" smtClean="0"/>
              <a:t>%x or %X - Integers in hexadecimal representation (uppercase/lowercase)</a:t>
            </a:r>
          </a:p>
          <a:p>
            <a:r>
              <a:rPr lang="en-IN" dirty="0" smtClean="0"/>
              <a:t>%o - Octal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41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Example 1: </a:t>
            </a:r>
            <a:r>
              <a:rPr lang="en-IN" dirty="0"/>
              <a:t>If we consider a single variable called </a:t>
            </a:r>
            <a:r>
              <a:rPr lang="en-IN" b="1" dirty="0"/>
              <a:t>'name'</a:t>
            </a:r>
            <a:r>
              <a:rPr lang="en-IN" dirty="0"/>
              <a:t> with a username in it, and if we would like to print a greeting to that user, then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name = "Ravi"</a:t>
            </a:r>
          </a:p>
          <a:p>
            <a:pPr marL="0" indent="0">
              <a:buNone/>
            </a:pPr>
            <a:r>
              <a:rPr lang="en-IN" dirty="0" smtClean="0"/>
              <a:t>print("Good morning, %s!" % name)</a:t>
            </a:r>
          </a:p>
          <a:p>
            <a:pPr marL="0" indent="0">
              <a:buNone/>
            </a:pPr>
            <a:r>
              <a:rPr lang="en-IN" dirty="0" smtClean="0"/>
              <a:t> # This statement prints "Good morning, Ravi!"</a:t>
            </a:r>
          </a:p>
          <a:p>
            <a:pPr marL="0" indent="0">
              <a:buNone/>
            </a:pPr>
            <a:r>
              <a:rPr lang="en-IN" b="1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Good morning, Ravi!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22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Example 2: </a:t>
            </a:r>
            <a:r>
              <a:rPr lang="en-IN" dirty="0"/>
              <a:t>If we consider more than one variable, we must use a </a:t>
            </a:r>
            <a:r>
              <a:rPr lang="en-IN" b="1" dirty="0"/>
              <a:t>tuple</a:t>
            </a:r>
            <a:r>
              <a:rPr lang="en-IN" dirty="0"/>
              <a:t> of those variables as shown below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a = 10</a:t>
            </a:r>
          </a:p>
          <a:p>
            <a:pPr marL="0" indent="0">
              <a:buNone/>
            </a:pPr>
            <a:r>
              <a:rPr lang="en-IN" dirty="0" smtClean="0"/>
              <a:t>b = 20</a:t>
            </a:r>
          </a:p>
          <a:p>
            <a:pPr marL="0" indent="0">
              <a:buNone/>
            </a:pPr>
            <a:r>
              <a:rPr lang="en-IN" dirty="0" err="1" smtClean="0"/>
              <a:t>str</a:t>
            </a:r>
            <a:r>
              <a:rPr lang="en-IN" dirty="0" smtClean="0"/>
              <a:t> = "Hello"</a:t>
            </a:r>
          </a:p>
          <a:p>
            <a:pPr marL="0" indent="0">
              <a:buNone/>
            </a:pPr>
            <a:r>
              <a:rPr lang="en-IN" dirty="0" smtClean="0"/>
              <a:t>print("The value of a = %d, b = %d and </a:t>
            </a:r>
            <a:r>
              <a:rPr lang="en-IN" dirty="0" err="1" smtClean="0"/>
              <a:t>str</a:t>
            </a:r>
            <a:r>
              <a:rPr lang="en-IN" dirty="0" smtClean="0"/>
              <a:t> = %s" %(a, b, </a:t>
            </a:r>
            <a:r>
              <a:rPr lang="en-IN" dirty="0" err="1" smtClean="0"/>
              <a:t>str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b="1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The value of a = 10, b = 20 and </a:t>
            </a:r>
            <a:r>
              <a:rPr lang="en-IN" dirty="0" err="1" smtClean="0"/>
              <a:t>str</a:t>
            </a:r>
            <a:r>
              <a:rPr lang="en-IN" dirty="0" smtClean="0"/>
              <a:t> = Hello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63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 smtClean="0"/>
              <a:t>Example 3:</a:t>
            </a:r>
          </a:p>
          <a:p>
            <a:pPr marL="0" indent="0" algn="just">
              <a:buNone/>
            </a:pPr>
            <a:r>
              <a:rPr lang="en-IN" dirty="0" smtClean="0"/>
              <a:t>print("Total number of votes: %4d, Women votes: %2d" %(480, 70))</a:t>
            </a:r>
          </a:p>
          <a:p>
            <a:pPr marL="0" indent="0" algn="just">
              <a:buNone/>
            </a:pPr>
            <a:r>
              <a:rPr lang="en-IN" b="1" dirty="0" smtClean="0"/>
              <a:t>Output</a:t>
            </a:r>
            <a:r>
              <a:rPr lang="en-IN" dirty="0" smtClean="0"/>
              <a:t>:</a:t>
            </a:r>
          </a:p>
          <a:p>
            <a:pPr marL="0" indent="0" algn="just">
              <a:buNone/>
            </a:pPr>
            <a:r>
              <a:rPr lang="en-IN" dirty="0" smtClean="0"/>
              <a:t>Total number of votes: _480, Women votes: 70 </a:t>
            </a:r>
          </a:p>
          <a:p>
            <a:pPr marL="0" indent="0" algn="just">
              <a:buNone/>
            </a:pPr>
            <a:r>
              <a:rPr lang="en-IN" dirty="0" smtClean="0"/>
              <a:t># Observe 1 leading blank space left before the first value and no leading blank space before the second value</a:t>
            </a:r>
          </a:p>
          <a:p>
            <a:pPr algn="just"/>
            <a:r>
              <a:rPr lang="en-IN" b="1" dirty="0"/>
              <a:t>Let us understand the placeholders in the above example: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 first placeholder %4d is used for the first component of our tuple, i.e. </a:t>
            </a:r>
            <a:r>
              <a:rPr lang="en-IN" b="1" dirty="0"/>
              <a:t>480</a:t>
            </a:r>
            <a:r>
              <a:rPr lang="en-IN" dirty="0"/>
              <a:t>. This number will be printed with 4 characters. As </a:t>
            </a:r>
            <a:r>
              <a:rPr lang="en-IN" b="1" dirty="0"/>
              <a:t>480</a:t>
            </a:r>
            <a:r>
              <a:rPr lang="en-IN" dirty="0"/>
              <a:t> consists only of three digits, the output is padded with 1 leading blank.</a:t>
            </a:r>
          </a:p>
          <a:p>
            <a:pPr algn="just"/>
            <a:r>
              <a:rPr lang="en-IN" dirty="0"/>
              <a:t>The second placeholder %2d is used for the second component of our tuple, i.e. </a:t>
            </a:r>
            <a:r>
              <a:rPr lang="en-IN" b="1" dirty="0"/>
              <a:t>70</a:t>
            </a:r>
            <a:r>
              <a:rPr lang="en-IN" dirty="0"/>
              <a:t>. This number will be printed with 2 characters. As </a:t>
            </a:r>
            <a:r>
              <a:rPr lang="en-IN" b="1" dirty="0"/>
              <a:t>70</a:t>
            </a:r>
            <a:r>
              <a:rPr lang="en-IN" dirty="0"/>
              <a:t> consists two digits, the output does not have any leading blanks as both the blanks are occupied by the digits.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/>
          </a:bodyPr>
          <a:lstStyle/>
          <a:p>
            <a:r>
              <a:rPr lang="en-IN" sz="2500" b="1" dirty="0" smtClean="0"/>
              <a:t>Second way of using print- removing need of c style string formatting</a:t>
            </a:r>
            <a:endParaRPr lang="en-IN" sz="2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8"/>
            <a:ext cx="10515600" cy="53398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2. The output can also be presented in a more </a:t>
            </a:r>
            <a:r>
              <a:rPr lang="en-IN" b="1" dirty="0" smtClean="0"/>
              <a:t>elegant way using the </a:t>
            </a:r>
            <a:r>
              <a:rPr lang="en-IN" b="1" dirty="0" err="1" smtClean="0"/>
              <a:t>str.format</a:t>
            </a:r>
            <a:r>
              <a:rPr lang="en-IN" b="1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This style of string </a:t>
            </a:r>
            <a:r>
              <a:rPr lang="en-IN" b="1" dirty="0" smtClean="0"/>
              <a:t>formatting eliminates the usage of % operator </a:t>
            </a:r>
            <a:r>
              <a:rPr lang="en-IN" dirty="0" smtClean="0"/>
              <a:t>(string modulo operator).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general syntax of </a:t>
            </a:r>
            <a:r>
              <a:rPr lang="en-IN" dirty="0" err="1" smtClean="0"/>
              <a:t>str.format</a:t>
            </a:r>
            <a:r>
              <a:rPr lang="en-IN" dirty="0" smtClean="0"/>
              <a:t>() function is:</a:t>
            </a:r>
          </a:p>
          <a:p>
            <a:pPr algn="ctr"/>
            <a:r>
              <a:rPr lang="en-IN" dirty="0" smtClean="0"/>
              <a:t>{}{}.format(value1, value2,...,</a:t>
            </a:r>
            <a:r>
              <a:rPr lang="en-IN" dirty="0" err="1" smtClean="0"/>
              <a:t>valuen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where,</a:t>
            </a:r>
          </a:p>
          <a:p>
            <a:r>
              <a:rPr lang="en-IN" b="1" dirty="0" smtClean="0"/>
              <a:t>{}{} are place holders</a:t>
            </a:r>
            <a:r>
              <a:rPr lang="en-IN" dirty="0" smtClean="0"/>
              <a:t> created by the user in the string.</a:t>
            </a:r>
          </a:p>
          <a:p>
            <a:endParaRPr lang="en-IN" dirty="0" smtClean="0"/>
          </a:p>
          <a:p>
            <a:r>
              <a:rPr lang="en-IN" dirty="0" smtClean="0"/>
              <a:t>value1,value2,...,</a:t>
            </a:r>
            <a:r>
              <a:rPr lang="en-IN" dirty="0" err="1" smtClean="0"/>
              <a:t>valuen</a:t>
            </a:r>
            <a:r>
              <a:rPr lang="en-IN" dirty="0" smtClean="0"/>
              <a:t> They could be variables, integers, floating-point numbers, strings, characters etc. </a:t>
            </a:r>
          </a:p>
          <a:p>
            <a:endParaRPr lang="en-IN" dirty="0" smtClean="0"/>
          </a:p>
          <a:p>
            <a:r>
              <a:rPr lang="en-IN" b="1" dirty="0" err="1" smtClean="0"/>
              <a:t>Note:The</a:t>
            </a:r>
            <a:r>
              <a:rPr lang="en-IN" b="1" dirty="0" smtClean="0"/>
              <a:t> number of values passed as arguments in .format(arg1,arg2..) method should always be equal to the number of placeholders {} created by the user in the string.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725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/>
          <a:lstStyle/>
          <a:p>
            <a:r>
              <a:rPr lang="en-IN" dirty="0" smtClean="0"/>
              <a:t>The following are some basic argument </a:t>
            </a:r>
            <a:r>
              <a:rPr lang="en-IN" dirty="0" err="1" smtClean="0"/>
              <a:t>specifiers</a:t>
            </a:r>
            <a:r>
              <a:rPr lang="en-IN" dirty="0" smtClean="0"/>
              <a:t>:</a:t>
            </a:r>
          </a:p>
          <a:p>
            <a:r>
              <a:rPr lang="en-IN" dirty="0" smtClean="0"/>
              <a:t>{} - String (or any object with a string representation, like numbers)</a:t>
            </a:r>
          </a:p>
          <a:p>
            <a:r>
              <a:rPr lang="en-IN" dirty="0" smtClean="0"/>
              <a:t>{0:&lt;number of digits&gt;d} - Integers</a:t>
            </a:r>
          </a:p>
          <a:p>
            <a:r>
              <a:rPr lang="en-IN" dirty="0" smtClean="0"/>
              <a:t>{0:.&lt;number of digits&gt;f} - Floating point numbers with a fixed amount of digits for the decimal part.</a:t>
            </a:r>
          </a:p>
          <a:p>
            <a:r>
              <a:rPr lang="en-IN" dirty="0" smtClean="0"/>
              <a:t>{0:X} or {0:x} - Integers in hex representation (uppercase/lowercase)</a:t>
            </a:r>
          </a:p>
          <a:p>
            <a:r>
              <a:rPr lang="en-IN" dirty="0" smtClean="0"/>
              <a:t>{0:o} - Octal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60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Example 1:</a:t>
            </a:r>
          </a:p>
          <a:p>
            <a:pPr marL="0" indent="0">
              <a:buNone/>
            </a:pPr>
            <a:r>
              <a:rPr lang="en-IN" dirty="0" smtClean="0"/>
              <a:t>a = 10</a:t>
            </a:r>
          </a:p>
          <a:p>
            <a:pPr marL="0" indent="0">
              <a:buNone/>
            </a:pPr>
            <a:r>
              <a:rPr lang="en-IN" dirty="0" smtClean="0"/>
              <a:t>b = 20</a:t>
            </a:r>
          </a:p>
          <a:p>
            <a:pPr marL="0" indent="0">
              <a:buNone/>
            </a:pPr>
            <a:r>
              <a:rPr lang="en-IN" dirty="0" err="1" smtClean="0"/>
              <a:t>str</a:t>
            </a:r>
            <a:r>
              <a:rPr lang="en-IN" dirty="0" smtClean="0"/>
              <a:t> = "Hello"</a:t>
            </a:r>
          </a:p>
          <a:p>
            <a:pPr marL="0" indent="0">
              <a:buNone/>
            </a:pPr>
            <a:r>
              <a:rPr lang="en-IN" dirty="0" smtClean="0"/>
              <a:t>print("The value of a = {}, b = {} and </a:t>
            </a:r>
            <a:r>
              <a:rPr lang="en-IN" dirty="0" err="1" smtClean="0"/>
              <a:t>str</a:t>
            </a:r>
            <a:r>
              <a:rPr lang="en-IN" dirty="0" smtClean="0"/>
              <a:t> = {}".format(a, b, </a:t>
            </a:r>
            <a:r>
              <a:rPr lang="en-IN" dirty="0" err="1" smtClean="0"/>
              <a:t>str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b="1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The value of a = 10, b = 20 and </a:t>
            </a:r>
            <a:r>
              <a:rPr lang="en-IN" dirty="0" err="1" smtClean="0"/>
              <a:t>str</a:t>
            </a:r>
            <a:r>
              <a:rPr lang="en-IN" dirty="0" smtClean="0"/>
              <a:t> = Hello</a:t>
            </a:r>
          </a:p>
          <a:p>
            <a:pPr marL="0" indent="0">
              <a:buNone/>
            </a:pPr>
            <a:r>
              <a:rPr lang="en-IN" b="1" dirty="0" smtClean="0"/>
              <a:t>Here the curly braces {} are used as placeholders in the format string.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48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Input()--- In-built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Python, to read input from the user, we have an in-built function called input().</a:t>
            </a:r>
          </a:p>
          <a:p>
            <a:r>
              <a:rPr lang="en-IN" dirty="0" smtClean="0"/>
              <a:t>The syntax for input() function is :</a:t>
            </a:r>
          </a:p>
          <a:p>
            <a:pPr marL="0" indent="0">
              <a:buNone/>
            </a:pPr>
            <a:r>
              <a:rPr lang="en-IN" b="1" dirty="0" smtClean="0"/>
              <a:t>                             input([prompt])</a:t>
            </a:r>
          </a:p>
          <a:p>
            <a:r>
              <a:rPr lang="en-IN" dirty="0" smtClean="0"/>
              <a:t>Here, the optional prompt string will be printed to the console for the user to input a value. </a:t>
            </a:r>
          </a:p>
          <a:p>
            <a:r>
              <a:rPr lang="en-IN" b="1" dirty="0" smtClean="0"/>
              <a:t>The prompt string is used to indicate the type of value to be entered by the user.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657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502276"/>
            <a:ext cx="10515600" cy="56618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Practice Problem: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 smtClean="0"/>
              <a:t>Follow the instructions given and write a program to print the same using format </a:t>
            </a:r>
            <a:r>
              <a:rPr lang="en-IN" dirty="0" err="1" smtClean="0"/>
              <a:t>specifier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Decimal points are taken as .f, .2f, .3f, and so on. The count before the "f" results after the decimal point.</a:t>
            </a:r>
          </a:p>
          <a:p>
            <a:pPr marL="0" indent="0">
              <a:buNone/>
            </a:pPr>
            <a:r>
              <a:rPr lang="en-IN" dirty="0" smtClean="0"/>
              <a:t>Spaces are taken including the digit in the given number.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Example</a:t>
            </a:r>
            <a:r>
              <a:rPr lang="en-IN" dirty="0" smtClean="0"/>
              <a:t>: If the variable is assigned with number 6 and the format is taken as "{0:.4f}".format(variable) then it results in 6.0000.</a:t>
            </a:r>
          </a:p>
          <a:p>
            <a:pPr marL="0" indent="0">
              <a:buNone/>
            </a:pPr>
            <a:r>
              <a:rPr lang="en-IN" dirty="0" smtClean="0"/>
              <a:t>For spaces: </a:t>
            </a:r>
          </a:p>
          <a:p>
            <a:pPr marL="0" indent="0">
              <a:buNone/>
            </a:pPr>
            <a:r>
              <a:rPr lang="en-IN" dirty="0" smtClean="0"/>
              <a:t>Single digit number</a:t>
            </a:r>
          </a:p>
          <a:p>
            <a:pPr marL="0" indent="0">
              <a:buNone/>
            </a:pPr>
            <a:r>
              <a:rPr lang="en-IN" dirty="0" smtClean="0"/>
              <a:t>5      # one space, which is occupied with 5</a:t>
            </a:r>
          </a:p>
          <a:p>
            <a:pPr marL="0" indent="0">
              <a:buNone/>
            </a:pPr>
            <a:r>
              <a:rPr lang="en-IN" dirty="0" smtClean="0"/>
              <a:t> 5      # two spaces (space, 5)</a:t>
            </a:r>
          </a:p>
          <a:p>
            <a:pPr marL="0" indent="0">
              <a:buNone/>
            </a:pPr>
            <a:r>
              <a:rPr lang="en-IN" dirty="0" smtClean="0"/>
              <a:t>  5      # three spaces (space, space, 5)</a:t>
            </a:r>
          </a:p>
          <a:p>
            <a:pPr marL="0" indent="0">
              <a:buNone/>
            </a:pPr>
            <a:r>
              <a:rPr lang="en-IN" dirty="0" smtClean="0"/>
              <a:t>Two digit number</a:t>
            </a:r>
          </a:p>
          <a:p>
            <a:pPr marL="0" indent="0">
              <a:buNone/>
            </a:pPr>
            <a:r>
              <a:rPr lang="en-IN" dirty="0" smtClean="0"/>
              <a:t>15     # one space which is occupied with 15</a:t>
            </a:r>
          </a:p>
          <a:p>
            <a:pPr marL="0" indent="0">
              <a:buNone/>
            </a:pPr>
            <a:r>
              <a:rPr lang="en-IN" dirty="0" smtClean="0"/>
              <a:t>15      # two spaces, one space is occupied with 1 and </a:t>
            </a:r>
            <a:r>
              <a:rPr lang="en-IN" dirty="0" err="1" smtClean="0"/>
              <a:t>anothor</a:t>
            </a:r>
            <a:r>
              <a:rPr lang="en-IN" dirty="0" smtClean="0"/>
              <a:t> is with 5 </a:t>
            </a:r>
          </a:p>
          <a:p>
            <a:pPr marL="0" indent="0">
              <a:buNone/>
            </a:pPr>
            <a:r>
              <a:rPr lang="en-IN" dirty="0" smtClean="0"/>
              <a:t> 15      # three spaces (space, 1 and 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74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38" y="385406"/>
            <a:ext cx="3886268" cy="341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23" y="646493"/>
            <a:ext cx="4286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6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/>
          <a:lstStyle/>
          <a:p>
            <a:r>
              <a:rPr lang="en-IN" b="1" dirty="0" smtClean="0"/>
              <a:t># Taking input from the user</a:t>
            </a:r>
          </a:p>
          <a:p>
            <a:r>
              <a:rPr lang="en-IN" dirty="0" smtClean="0"/>
              <a:t>name = input("Enter your name: ")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# for Output</a:t>
            </a:r>
          </a:p>
          <a:p>
            <a:r>
              <a:rPr lang="en-IN" dirty="0" smtClean="0"/>
              <a:t>print("Hello, " + name)</a:t>
            </a:r>
          </a:p>
          <a:p>
            <a:r>
              <a:rPr lang="en-IN" dirty="0" smtClean="0"/>
              <a:t>print(type(name))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49" y="1841678"/>
            <a:ext cx="5036176" cy="19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Write a program to print your favourite place.</a:t>
            </a:r>
          </a:p>
          <a:p>
            <a:endParaRPr lang="en-IN" dirty="0" smtClean="0"/>
          </a:p>
          <a:p>
            <a:r>
              <a:rPr lang="en-IN" dirty="0" smtClean="0"/>
              <a:t>At the time of execution, the program should print the message on the console as:</a:t>
            </a:r>
          </a:p>
          <a:p>
            <a:endParaRPr lang="en-IN" dirty="0" smtClean="0"/>
          </a:p>
          <a:p>
            <a:r>
              <a:rPr lang="en-IN" dirty="0" smtClean="0"/>
              <a:t>Enter your favourite place: </a:t>
            </a:r>
          </a:p>
          <a:p>
            <a:endParaRPr lang="en-IN" dirty="0" smtClean="0"/>
          </a:p>
          <a:p>
            <a:r>
              <a:rPr lang="en-IN" b="1" dirty="0" smtClean="0"/>
              <a:t>For example, if the user gives the input as:</a:t>
            </a:r>
            <a:endParaRPr lang="en-IN" dirty="0" smtClean="0"/>
          </a:p>
          <a:p>
            <a:r>
              <a:rPr lang="en-IN" dirty="0" smtClean="0"/>
              <a:t>Enter your favourite place: Hyderabad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then the program should print the result as:</a:t>
            </a:r>
          </a:p>
          <a:p>
            <a:r>
              <a:rPr lang="en-IN" dirty="0" smtClean="0"/>
              <a:t>My favourite place is: Hyderabad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1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Using the print() output </a:t>
            </a:r>
            <a:r>
              <a:rPr lang="en-IN" b="1" i="1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Python, the </a:t>
            </a:r>
            <a:r>
              <a:rPr lang="en-IN" b="1" dirty="0"/>
              <a:t>print</a:t>
            </a:r>
            <a:r>
              <a:rPr lang="en-IN" dirty="0"/>
              <a:t> function is the first and the most basic output function one can use. It is used to generate an output at the console.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Syntax of </a:t>
            </a:r>
            <a:r>
              <a:rPr lang="en-IN" b="1" dirty="0"/>
              <a:t>print()</a:t>
            </a:r>
            <a:r>
              <a:rPr lang="en-IN" dirty="0"/>
              <a:t> function -</a:t>
            </a:r>
          </a:p>
          <a:p>
            <a:r>
              <a:rPr lang="en-IN" dirty="0" smtClean="0"/>
              <a:t>We </a:t>
            </a:r>
            <a:r>
              <a:rPr lang="en-IN" dirty="0"/>
              <a:t>can pass zero or more number of expressions separated by </a:t>
            </a:r>
            <a:r>
              <a:rPr lang="en-IN" b="1" dirty="0"/>
              <a:t>commas(,) </a:t>
            </a:r>
            <a:r>
              <a:rPr lang="en-IN" dirty="0"/>
              <a:t>to </a:t>
            </a:r>
            <a:r>
              <a:rPr lang="en-IN" dirty="0" smtClean="0"/>
              <a:t>print()</a:t>
            </a:r>
            <a:r>
              <a:rPr lang="en-IN" dirty="0"/>
              <a:t> function.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print() function converts those expressions into strings and writes the result to standard output which then displays the result on screen.</a:t>
            </a:r>
          </a:p>
          <a:p>
            <a:pPr marL="0" indent="0">
              <a:buNone/>
            </a:pPr>
            <a:r>
              <a:rPr lang="en-IN" dirty="0" smtClean="0"/>
              <a:t>Let us consider an example of print() with multiple values with comma(,) as separator.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Example 1: </a:t>
            </a:r>
          </a:p>
          <a:p>
            <a:pPr marL="0" indent="0">
              <a:buNone/>
            </a:pPr>
            <a:r>
              <a:rPr lang="en-IN" dirty="0" smtClean="0"/>
              <a:t>print("Hi", "Hello", "Python") </a:t>
            </a:r>
            <a:r>
              <a:rPr lang="en-IN" b="1" dirty="0" smtClean="0"/>
              <a:t># will print output as follows</a:t>
            </a:r>
          </a:p>
          <a:p>
            <a:pPr marL="0" indent="0">
              <a:buNone/>
            </a:pPr>
            <a:r>
              <a:rPr lang="en-IN" dirty="0" smtClean="0"/>
              <a:t>Hi Hello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5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Example 2:</a:t>
            </a:r>
          </a:p>
          <a:p>
            <a:pPr marL="0" indent="0" algn="just">
              <a:buNone/>
            </a:pPr>
            <a:r>
              <a:rPr lang="en-IN" dirty="0" smtClean="0"/>
              <a:t>a = 10</a:t>
            </a:r>
          </a:p>
          <a:p>
            <a:pPr marL="0" indent="0" algn="just">
              <a:buNone/>
            </a:pPr>
            <a:r>
              <a:rPr lang="en-IN" dirty="0" smtClean="0"/>
              <a:t>b = 50</a:t>
            </a:r>
          </a:p>
          <a:p>
            <a:pPr marL="0" indent="0" algn="just">
              <a:buNone/>
            </a:pPr>
            <a:r>
              <a:rPr lang="en-IN" dirty="0" smtClean="0"/>
              <a:t>print("A value is", a, "and", "B value is", b) # will print output as follows</a:t>
            </a:r>
          </a:p>
          <a:p>
            <a:pPr marL="0" indent="0" algn="just">
              <a:buNone/>
            </a:pPr>
            <a:r>
              <a:rPr lang="en-IN" b="1" dirty="0" smtClean="0"/>
              <a:t>A value is 10 and B value is 50</a:t>
            </a:r>
          </a:p>
          <a:p>
            <a:pPr marL="0" indent="0" algn="just">
              <a:buNone/>
            </a:pPr>
            <a:r>
              <a:rPr lang="en-IN" dirty="0" smtClean="0"/>
              <a:t>Here we have assigned values 10 and 50 to a and b respectively.</a:t>
            </a:r>
          </a:p>
          <a:p>
            <a:pPr algn="just"/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The above print() statement consists of </a:t>
            </a:r>
            <a:r>
              <a:rPr lang="en-IN" b="1" dirty="0" smtClean="0"/>
              <a:t>both strings and integer values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99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Write a program to print your favourite programming language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At the time of execution, the program should print the message on the console as: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Enter Language: </a:t>
            </a:r>
          </a:p>
          <a:p>
            <a:pPr marL="0" indent="0">
              <a:buNone/>
            </a:pPr>
            <a:r>
              <a:rPr lang="en-IN" dirty="0" smtClean="0"/>
              <a:t># For example, if the user gives the input as: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Enter Language: Python</a:t>
            </a:r>
          </a:p>
          <a:p>
            <a:pPr marL="0" indent="0">
              <a:buNone/>
            </a:pPr>
            <a:r>
              <a:rPr lang="en-IN" dirty="0" smtClean="0"/>
              <a:t>                          #then the program should print the result as:</a:t>
            </a:r>
          </a:p>
          <a:p>
            <a:pPr marL="0" indent="0">
              <a:buNone/>
            </a:pPr>
            <a:r>
              <a:rPr lang="en-IN" dirty="0" smtClean="0"/>
              <a:t># Expected Output</a:t>
            </a:r>
          </a:p>
          <a:p>
            <a:r>
              <a:rPr lang="en-IN" dirty="0" smtClean="0"/>
              <a:t>My Favourite Language is Python</a:t>
            </a:r>
          </a:p>
        </p:txBody>
      </p:sp>
    </p:spTree>
    <p:extLst>
      <p:ext uri="{BB962C8B-B14F-4D97-AF65-F5344CB8AC3E}">
        <p14:creationId xmlns:p14="http://schemas.microsoft.com/office/powerpoint/2010/main" val="186809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6787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</a:t>
            </a:r>
            <a:r>
              <a:rPr lang="en-IN" b="1" dirty="0" smtClean="0">
                <a:effectLst/>
              </a:rPr>
              <a:t>print()</a:t>
            </a:r>
            <a:r>
              <a:rPr lang="en-IN" dirty="0"/>
              <a:t> function is used to print the values to the standard output.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general syntax of print() function is:</a:t>
            </a:r>
          </a:p>
          <a:p>
            <a:pPr marL="0" indent="0">
              <a:buNone/>
            </a:pPr>
            <a:r>
              <a:rPr lang="en-IN" dirty="0" smtClean="0"/>
              <a:t>                print(value1, value2..., </a:t>
            </a:r>
            <a:r>
              <a:rPr lang="en-IN" dirty="0" err="1" smtClean="0"/>
              <a:t>sep</a:t>
            </a:r>
            <a:r>
              <a:rPr lang="en-IN" dirty="0" smtClean="0"/>
              <a:t> = ' ', end = '\n', file = </a:t>
            </a:r>
            <a:r>
              <a:rPr lang="en-IN" dirty="0" err="1" smtClean="0"/>
              <a:t>sys.stdout</a:t>
            </a:r>
            <a:r>
              <a:rPr lang="en-IN" dirty="0" smtClean="0"/>
              <a:t>, flush = False)</a:t>
            </a:r>
          </a:p>
          <a:p>
            <a:pPr marL="0" indent="0">
              <a:buNone/>
            </a:pPr>
            <a:r>
              <a:rPr lang="en-IN" dirty="0" smtClean="0"/>
              <a:t>where,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-&gt; value1,value2...,</a:t>
            </a:r>
            <a:r>
              <a:rPr lang="en-IN" b="1" dirty="0" err="1" smtClean="0"/>
              <a:t>valuen</a:t>
            </a:r>
            <a:r>
              <a:rPr lang="en-IN" b="1" dirty="0" smtClean="0"/>
              <a:t> </a:t>
            </a:r>
            <a:r>
              <a:rPr lang="en-IN" dirty="0" smtClean="0"/>
              <a:t>These are the </a:t>
            </a:r>
            <a:r>
              <a:rPr lang="en-IN" b="1" dirty="0" smtClean="0"/>
              <a:t>actual data values to printed.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-&gt; </a:t>
            </a:r>
            <a:r>
              <a:rPr lang="en-IN" b="1" dirty="0" err="1" smtClean="0"/>
              <a:t>sep</a:t>
            </a:r>
            <a:r>
              <a:rPr lang="en-IN" dirty="0" smtClean="0"/>
              <a:t>  This is the </a:t>
            </a:r>
            <a:r>
              <a:rPr lang="en-IN" b="1" dirty="0" smtClean="0"/>
              <a:t>separator used between each value</a:t>
            </a:r>
            <a:r>
              <a:rPr lang="en-IN" dirty="0" smtClean="0"/>
              <a:t>. If there is </a:t>
            </a:r>
            <a:r>
              <a:rPr lang="en-IN" b="1" dirty="0" smtClean="0"/>
              <a:t>no separator</a:t>
            </a:r>
            <a:r>
              <a:rPr lang="en-IN" dirty="0" smtClean="0"/>
              <a:t>, then by default '</a:t>
            </a:r>
            <a:r>
              <a:rPr lang="en-IN" b="1" dirty="0" smtClean="0"/>
              <a:t>whitespace</a:t>
            </a:r>
            <a:r>
              <a:rPr lang="en-IN" dirty="0" smtClean="0"/>
              <a:t>' is taken.</a:t>
            </a:r>
          </a:p>
          <a:p>
            <a:endParaRPr lang="en-IN" dirty="0" smtClean="0"/>
          </a:p>
          <a:p>
            <a:r>
              <a:rPr lang="en-IN" b="1" dirty="0" smtClean="0"/>
              <a:t>end</a:t>
            </a:r>
            <a:r>
              <a:rPr lang="en-IN" dirty="0" smtClean="0"/>
              <a:t>  This is the character which </a:t>
            </a:r>
            <a:r>
              <a:rPr lang="en-IN" b="1" dirty="0" smtClean="0"/>
              <a:t>gets printed after all values have been printed.</a:t>
            </a:r>
            <a:r>
              <a:rPr lang="en-IN" dirty="0" smtClean="0"/>
              <a:t> The </a:t>
            </a:r>
            <a:r>
              <a:rPr lang="en-IN" b="1" dirty="0" smtClean="0"/>
              <a:t>newline character '\n'</a:t>
            </a:r>
            <a:r>
              <a:rPr lang="en-IN" dirty="0" smtClean="0"/>
              <a:t> is the default. </a:t>
            </a:r>
          </a:p>
          <a:p>
            <a:endParaRPr lang="en-IN" dirty="0" smtClean="0"/>
          </a:p>
          <a:p>
            <a:r>
              <a:rPr lang="en-IN" b="1" dirty="0" smtClean="0"/>
              <a:t>file</a:t>
            </a:r>
            <a:r>
              <a:rPr lang="en-IN" dirty="0" smtClean="0"/>
              <a:t>  This argument specifies </a:t>
            </a:r>
            <a:r>
              <a:rPr lang="en-IN" b="1" dirty="0" smtClean="0"/>
              <a:t>where the output needs to be printed</a:t>
            </a:r>
            <a:r>
              <a:rPr lang="en-IN" dirty="0" smtClean="0"/>
              <a:t>. The </a:t>
            </a:r>
            <a:r>
              <a:rPr lang="en-IN" b="1" dirty="0" smtClean="0"/>
              <a:t>screen is the standard output</a:t>
            </a:r>
            <a:r>
              <a:rPr lang="en-IN" dirty="0" smtClean="0"/>
              <a:t> by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0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1088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Input and Output Statements</vt:lpstr>
      <vt:lpstr>Input()--- In-built function</vt:lpstr>
      <vt:lpstr>PowerPoint Presentation</vt:lpstr>
      <vt:lpstr>PowerPoint Presentation</vt:lpstr>
      <vt:lpstr>Using the print() output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Analysis </vt:lpstr>
      <vt:lpstr>Output Formatting in Python(C style string formatting) – Just for knowledge</vt:lpstr>
      <vt:lpstr>PowerPoint Presentation</vt:lpstr>
      <vt:lpstr>PowerPoint Presentation</vt:lpstr>
      <vt:lpstr>PowerPoint Presentation</vt:lpstr>
      <vt:lpstr>Second way of using print- removing need of c style string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krishan Bansal</dc:creator>
  <cp:lastModifiedBy>krishan Bansal</cp:lastModifiedBy>
  <cp:revision>44</cp:revision>
  <dcterms:created xsi:type="dcterms:W3CDTF">2022-09-07T14:01:17Z</dcterms:created>
  <dcterms:modified xsi:type="dcterms:W3CDTF">2022-09-07T17:00:22Z</dcterms:modified>
</cp:coreProperties>
</file>