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F6E2A193-13A8-4099-905C-C289DD5994B7}"/>
    <pc:docChg chg="undo custSel addSld delSld modSld sldOrd">
      <pc:chgData name="Salil Batra" userId="4d97008808f91814" providerId="LiveId" clId="{F6E2A193-13A8-4099-905C-C289DD5994B7}" dt="2022-09-29T17:20:56.805" v="1831"/>
      <pc:docMkLst>
        <pc:docMk/>
      </pc:docMkLst>
      <pc:sldChg chg="modSp mod">
        <pc:chgData name="Salil Batra" userId="4d97008808f91814" providerId="LiveId" clId="{F6E2A193-13A8-4099-905C-C289DD5994B7}" dt="2022-09-21T07:17:09.462" v="9" actId="20577"/>
        <pc:sldMkLst>
          <pc:docMk/>
          <pc:sldMk cId="822245994" sldId="256"/>
        </pc:sldMkLst>
        <pc:spChg chg="mod">
          <ac:chgData name="Salil Batra" userId="4d97008808f91814" providerId="LiveId" clId="{F6E2A193-13A8-4099-905C-C289DD5994B7}" dt="2022-09-21T07:17:09.462" v="9" actId="20577"/>
          <ac:spMkLst>
            <pc:docMk/>
            <pc:sldMk cId="822245994" sldId="256"/>
            <ac:spMk id="2" creationId="{32EA1D4D-CEAB-1CFE-D04C-367D02DFB38C}"/>
          </ac:spMkLst>
        </pc:spChg>
      </pc:sldChg>
      <pc:sldChg chg="modSp mod">
        <pc:chgData name="Salil Batra" userId="4d97008808f91814" providerId="LiveId" clId="{F6E2A193-13A8-4099-905C-C289DD5994B7}" dt="2022-09-21T07:21:37.705" v="106" actId="255"/>
        <pc:sldMkLst>
          <pc:docMk/>
          <pc:sldMk cId="4042972153" sldId="260"/>
        </pc:sldMkLst>
        <pc:spChg chg="mod">
          <ac:chgData name="Salil Batra" userId="4d97008808f91814" providerId="LiveId" clId="{F6E2A193-13A8-4099-905C-C289DD5994B7}" dt="2022-09-21T07:21:37.705" v="106" actId="255"/>
          <ac:spMkLst>
            <pc:docMk/>
            <pc:sldMk cId="4042972153" sldId="260"/>
            <ac:spMk id="3" creationId="{B0F4B56C-64F2-FFFF-A70E-E6BE9E18823C}"/>
          </ac:spMkLst>
        </pc:spChg>
      </pc:sldChg>
      <pc:sldChg chg="ord">
        <pc:chgData name="Salil Batra" userId="4d97008808f91814" providerId="LiveId" clId="{F6E2A193-13A8-4099-905C-C289DD5994B7}" dt="2022-09-21T07:28:29.558" v="160"/>
        <pc:sldMkLst>
          <pc:docMk/>
          <pc:sldMk cId="723217739" sldId="261"/>
        </pc:sldMkLst>
      </pc:sldChg>
      <pc:sldChg chg="ord">
        <pc:chgData name="Salil Batra" userId="4d97008808f91814" providerId="LiveId" clId="{F6E2A193-13A8-4099-905C-C289DD5994B7}" dt="2022-09-21T07:28:53.942" v="164"/>
        <pc:sldMkLst>
          <pc:docMk/>
          <pc:sldMk cId="2719349382" sldId="262"/>
        </pc:sldMkLst>
      </pc:sldChg>
      <pc:sldChg chg="modSp mod">
        <pc:chgData name="Salil Batra" userId="4d97008808f91814" providerId="LiveId" clId="{F6E2A193-13A8-4099-905C-C289DD5994B7}" dt="2022-09-21T07:21:24.614" v="105" actId="27636"/>
        <pc:sldMkLst>
          <pc:docMk/>
          <pc:sldMk cId="808869511" sldId="264"/>
        </pc:sldMkLst>
        <pc:spChg chg="mod">
          <ac:chgData name="Salil Batra" userId="4d97008808f91814" providerId="LiveId" clId="{F6E2A193-13A8-4099-905C-C289DD5994B7}" dt="2022-09-21T07:21:24.614" v="105" actId="27636"/>
          <ac:spMkLst>
            <pc:docMk/>
            <pc:sldMk cId="808869511" sldId="264"/>
            <ac:spMk id="3" creationId="{EDD76AED-C6AB-81DF-95CE-06571EF2C1C4}"/>
          </ac:spMkLst>
        </pc:spChg>
      </pc:sldChg>
      <pc:sldChg chg="addSp modSp mod">
        <pc:chgData name="Salil Batra" userId="4d97008808f91814" providerId="LiveId" clId="{F6E2A193-13A8-4099-905C-C289DD5994B7}" dt="2022-09-22T16:22:09.448" v="203" actId="14100"/>
        <pc:sldMkLst>
          <pc:docMk/>
          <pc:sldMk cId="1502148117" sldId="265"/>
        </pc:sldMkLst>
        <pc:spChg chg="mod">
          <ac:chgData name="Salil Batra" userId="4d97008808f91814" providerId="LiveId" clId="{F6E2A193-13A8-4099-905C-C289DD5994B7}" dt="2022-09-22T16:17:50.037" v="194" actId="27636"/>
          <ac:spMkLst>
            <pc:docMk/>
            <pc:sldMk cId="1502148117" sldId="265"/>
            <ac:spMk id="2" creationId="{A8E709E7-5B0F-E67E-051C-0441667198A8}"/>
          </ac:spMkLst>
        </pc:spChg>
        <pc:spChg chg="mod">
          <ac:chgData name="Salil Batra" userId="4d97008808f91814" providerId="LiveId" clId="{F6E2A193-13A8-4099-905C-C289DD5994B7}" dt="2022-09-22T16:18:24.488" v="199" actId="20577"/>
          <ac:spMkLst>
            <pc:docMk/>
            <pc:sldMk cId="1502148117" sldId="265"/>
            <ac:spMk id="3" creationId="{29BBC932-D2DC-0397-2C19-49EE045B2E37}"/>
          </ac:spMkLst>
        </pc:spChg>
        <pc:picChg chg="add mod">
          <ac:chgData name="Salil Batra" userId="4d97008808f91814" providerId="LiveId" clId="{F6E2A193-13A8-4099-905C-C289DD5994B7}" dt="2022-09-22T16:22:09.448" v="203" actId="14100"/>
          <ac:picMkLst>
            <pc:docMk/>
            <pc:sldMk cId="1502148117" sldId="265"/>
            <ac:picMk id="5" creationId="{86055241-B300-1C0B-D12F-757A740FEB1F}"/>
          </ac:picMkLst>
        </pc:picChg>
      </pc:sldChg>
      <pc:sldChg chg="addSp modSp new mod">
        <pc:chgData name="Salil Batra" userId="4d97008808f91814" providerId="LiveId" clId="{F6E2A193-13A8-4099-905C-C289DD5994B7}" dt="2022-09-21T07:25:01.022" v="145" actId="14100"/>
        <pc:sldMkLst>
          <pc:docMk/>
          <pc:sldMk cId="2059094976" sldId="266"/>
        </pc:sldMkLst>
        <pc:spChg chg="mod">
          <ac:chgData name="Salil Batra" userId="4d97008808f91814" providerId="LiveId" clId="{F6E2A193-13A8-4099-905C-C289DD5994B7}" dt="2022-09-21T07:22:04.595" v="129" actId="255"/>
          <ac:spMkLst>
            <pc:docMk/>
            <pc:sldMk cId="2059094976" sldId="266"/>
            <ac:spMk id="2" creationId="{D48E2C3D-928E-01B9-DBF3-ED04241BF700}"/>
          </ac:spMkLst>
        </pc:spChg>
        <pc:spChg chg="mod">
          <ac:chgData name="Salil Batra" userId="4d97008808f91814" providerId="LiveId" clId="{F6E2A193-13A8-4099-905C-C289DD5994B7}" dt="2022-09-21T07:23:41.505" v="141" actId="20577"/>
          <ac:spMkLst>
            <pc:docMk/>
            <pc:sldMk cId="2059094976" sldId="266"/>
            <ac:spMk id="3" creationId="{813A1F39-F1E7-24FD-83E7-FFDC6B85FB4D}"/>
          </ac:spMkLst>
        </pc:spChg>
        <pc:picChg chg="add mod">
          <ac:chgData name="Salil Batra" userId="4d97008808f91814" providerId="LiveId" clId="{F6E2A193-13A8-4099-905C-C289DD5994B7}" dt="2022-09-21T07:25:01.022" v="145" actId="14100"/>
          <ac:picMkLst>
            <pc:docMk/>
            <pc:sldMk cId="2059094976" sldId="266"/>
            <ac:picMk id="5" creationId="{74259561-3D8A-BA0D-19C3-F90DD6033CD4}"/>
          </ac:picMkLst>
        </pc:picChg>
      </pc:sldChg>
      <pc:sldChg chg="delSp modSp new mod">
        <pc:chgData name="Salil Batra" userId="4d97008808f91814" providerId="LiveId" clId="{F6E2A193-13A8-4099-905C-C289DD5994B7}" dt="2022-09-21T07:27:27.447" v="156" actId="27636"/>
        <pc:sldMkLst>
          <pc:docMk/>
          <pc:sldMk cId="2763772195" sldId="267"/>
        </pc:sldMkLst>
        <pc:spChg chg="del mod">
          <ac:chgData name="Salil Batra" userId="4d97008808f91814" providerId="LiveId" clId="{F6E2A193-13A8-4099-905C-C289DD5994B7}" dt="2022-09-21T07:25:46.164" v="148" actId="478"/>
          <ac:spMkLst>
            <pc:docMk/>
            <pc:sldMk cId="2763772195" sldId="267"/>
            <ac:spMk id="2" creationId="{441FE10F-9650-6C0E-DBAE-F27CACABFA2E}"/>
          </ac:spMkLst>
        </pc:spChg>
        <pc:spChg chg="mod">
          <ac:chgData name="Salil Batra" userId="4d97008808f91814" providerId="LiveId" clId="{F6E2A193-13A8-4099-905C-C289DD5994B7}" dt="2022-09-21T07:27:27.447" v="156" actId="27636"/>
          <ac:spMkLst>
            <pc:docMk/>
            <pc:sldMk cId="2763772195" sldId="267"/>
            <ac:spMk id="3" creationId="{1AF1747F-B5E6-6F55-9549-8A7EBEA33FA1}"/>
          </ac:spMkLst>
        </pc:spChg>
      </pc:sldChg>
      <pc:sldChg chg="delSp modSp new mod">
        <pc:chgData name="Salil Batra" userId="4d97008808f91814" providerId="LiveId" clId="{F6E2A193-13A8-4099-905C-C289DD5994B7}" dt="2022-09-26T15:14:09.835" v="1312" actId="27636"/>
        <pc:sldMkLst>
          <pc:docMk/>
          <pc:sldMk cId="2798777162" sldId="268"/>
        </pc:sldMkLst>
        <pc:spChg chg="del mod">
          <ac:chgData name="Salil Batra" userId="4d97008808f91814" providerId="LiveId" clId="{F6E2A193-13A8-4099-905C-C289DD5994B7}" dt="2022-09-22T16:22:16.536" v="206" actId="478"/>
          <ac:spMkLst>
            <pc:docMk/>
            <pc:sldMk cId="2798777162" sldId="268"/>
            <ac:spMk id="2" creationId="{A4B133F1-47BF-A900-12E2-0EA5723E67B8}"/>
          </ac:spMkLst>
        </pc:spChg>
        <pc:spChg chg="mod">
          <ac:chgData name="Salil Batra" userId="4d97008808f91814" providerId="LiveId" clId="{F6E2A193-13A8-4099-905C-C289DD5994B7}" dt="2022-09-26T15:14:09.835" v="1312" actId="27636"/>
          <ac:spMkLst>
            <pc:docMk/>
            <pc:sldMk cId="2798777162" sldId="268"/>
            <ac:spMk id="3" creationId="{716A1843-D0C3-A0AA-9837-F506C32BDDB1}"/>
          </ac:spMkLst>
        </pc:spChg>
      </pc:sldChg>
      <pc:sldChg chg="addSp modSp new mod">
        <pc:chgData name="Salil Batra" userId="4d97008808f91814" providerId="LiveId" clId="{F6E2A193-13A8-4099-905C-C289DD5994B7}" dt="2022-09-22T16:26:04.676" v="289" actId="14100"/>
        <pc:sldMkLst>
          <pc:docMk/>
          <pc:sldMk cId="2650451799" sldId="269"/>
        </pc:sldMkLst>
        <pc:spChg chg="mod">
          <ac:chgData name="Salil Batra" userId="4d97008808f91814" providerId="LiveId" clId="{F6E2A193-13A8-4099-905C-C289DD5994B7}" dt="2022-09-22T16:25:33.445" v="284" actId="1076"/>
          <ac:spMkLst>
            <pc:docMk/>
            <pc:sldMk cId="2650451799" sldId="269"/>
            <ac:spMk id="2" creationId="{E05B5FEB-AC6A-5BC1-DDDF-E0B6BD3064D2}"/>
          </ac:spMkLst>
        </pc:spChg>
        <pc:spChg chg="mod">
          <ac:chgData name="Salil Batra" userId="4d97008808f91814" providerId="LiveId" clId="{F6E2A193-13A8-4099-905C-C289DD5994B7}" dt="2022-09-22T16:25:36.821" v="285" actId="1076"/>
          <ac:spMkLst>
            <pc:docMk/>
            <pc:sldMk cId="2650451799" sldId="269"/>
            <ac:spMk id="3" creationId="{697BE6CE-59F0-BA79-0C63-1CECCBBBE332}"/>
          </ac:spMkLst>
        </pc:spChg>
        <pc:picChg chg="add mod">
          <ac:chgData name="Salil Batra" userId="4d97008808f91814" providerId="LiveId" clId="{F6E2A193-13A8-4099-905C-C289DD5994B7}" dt="2022-09-22T16:26:04.676" v="289" actId="14100"/>
          <ac:picMkLst>
            <pc:docMk/>
            <pc:sldMk cId="2650451799" sldId="269"/>
            <ac:picMk id="5" creationId="{97E20B31-5209-AC48-76C7-A9C03AF2EFE9}"/>
          </ac:picMkLst>
        </pc:picChg>
      </pc:sldChg>
      <pc:sldChg chg="modSp new mod">
        <pc:chgData name="Salil Batra" userId="4d97008808f91814" providerId="LiveId" clId="{F6E2A193-13A8-4099-905C-C289DD5994B7}" dt="2022-09-22T16:26:52.002" v="308" actId="255"/>
        <pc:sldMkLst>
          <pc:docMk/>
          <pc:sldMk cId="2459824455" sldId="270"/>
        </pc:sldMkLst>
        <pc:spChg chg="mod">
          <ac:chgData name="Salil Batra" userId="4d97008808f91814" providerId="LiveId" clId="{F6E2A193-13A8-4099-905C-C289DD5994B7}" dt="2022-09-22T16:26:25.302" v="304" actId="27636"/>
          <ac:spMkLst>
            <pc:docMk/>
            <pc:sldMk cId="2459824455" sldId="270"/>
            <ac:spMk id="2" creationId="{ED31E150-CE47-0B23-68C7-569157E36E21}"/>
          </ac:spMkLst>
        </pc:spChg>
        <pc:spChg chg="mod">
          <ac:chgData name="Salil Batra" userId="4d97008808f91814" providerId="LiveId" clId="{F6E2A193-13A8-4099-905C-C289DD5994B7}" dt="2022-09-22T16:26:52.002" v="308" actId="255"/>
          <ac:spMkLst>
            <pc:docMk/>
            <pc:sldMk cId="2459824455" sldId="270"/>
            <ac:spMk id="3" creationId="{37E41C1D-5B28-74D0-D5F1-E4B35DADC6DB}"/>
          </ac:spMkLst>
        </pc:spChg>
      </pc:sldChg>
      <pc:sldChg chg="addSp modSp new mod">
        <pc:chgData name="Salil Batra" userId="4d97008808f91814" providerId="LiveId" clId="{F6E2A193-13A8-4099-905C-C289DD5994B7}" dt="2022-09-22T16:30:48.366" v="344" actId="14100"/>
        <pc:sldMkLst>
          <pc:docMk/>
          <pc:sldMk cId="3439453861" sldId="271"/>
        </pc:sldMkLst>
        <pc:spChg chg="mod">
          <ac:chgData name="Salil Batra" userId="4d97008808f91814" providerId="LiveId" clId="{F6E2A193-13A8-4099-905C-C289DD5994B7}" dt="2022-09-22T16:27:50.542" v="320" actId="255"/>
          <ac:spMkLst>
            <pc:docMk/>
            <pc:sldMk cId="3439453861" sldId="271"/>
            <ac:spMk id="2" creationId="{9A67111E-07C1-B1EB-C11D-5875D46DFD6F}"/>
          </ac:spMkLst>
        </pc:spChg>
        <pc:spChg chg="mod">
          <ac:chgData name="Salil Batra" userId="4d97008808f91814" providerId="LiveId" clId="{F6E2A193-13A8-4099-905C-C289DD5994B7}" dt="2022-09-22T16:28:53.057" v="331" actId="14100"/>
          <ac:spMkLst>
            <pc:docMk/>
            <pc:sldMk cId="3439453861" sldId="271"/>
            <ac:spMk id="3" creationId="{07D7D110-973D-7B62-9721-0F85278FF43C}"/>
          </ac:spMkLst>
        </pc:spChg>
        <pc:picChg chg="add mod">
          <ac:chgData name="Salil Batra" userId="4d97008808f91814" providerId="LiveId" clId="{F6E2A193-13A8-4099-905C-C289DD5994B7}" dt="2022-09-22T16:30:23.367" v="341" actId="14100"/>
          <ac:picMkLst>
            <pc:docMk/>
            <pc:sldMk cId="3439453861" sldId="271"/>
            <ac:picMk id="5" creationId="{4252FE04-D08B-177F-3214-9E28A6C1B1C1}"/>
          </ac:picMkLst>
        </pc:picChg>
        <pc:picChg chg="add mod">
          <ac:chgData name="Salil Batra" userId="4d97008808f91814" providerId="LiveId" clId="{F6E2A193-13A8-4099-905C-C289DD5994B7}" dt="2022-09-22T16:30:48.366" v="344" actId="14100"/>
          <ac:picMkLst>
            <pc:docMk/>
            <pc:sldMk cId="3439453861" sldId="271"/>
            <ac:picMk id="7" creationId="{5279E265-87EA-F9D3-163A-AED82531F191}"/>
          </ac:picMkLst>
        </pc:picChg>
      </pc:sldChg>
      <pc:sldChg chg="addSp modSp new mod">
        <pc:chgData name="Salil Batra" userId="4d97008808f91814" providerId="LiveId" clId="{F6E2A193-13A8-4099-905C-C289DD5994B7}" dt="2022-09-23T06:56:28.867" v="545" actId="20577"/>
        <pc:sldMkLst>
          <pc:docMk/>
          <pc:sldMk cId="1290487664" sldId="272"/>
        </pc:sldMkLst>
        <pc:spChg chg="mod">
          <ac:chgData name="Salil Batra" userId="4d97008808f91814" providerId="LiveId" clId="{F6E2A193-13A8-4099-905C-C289DD5994B7}" dt="2022-09-23T06:56:28.867" v="545" actId="20577"/>
          <ac:spMkLst>
            <pc:docMk/>
            <pc:sldMk cId="1290487664" sldId="272"/>
            <ac:spMk id="2" creationId="{69093390-2883-A309-FF34-1467341D8716}"/>
          </ac:spMkLst>
        </pc:spChg>
        <pc:spChg chg="mod">
          <ac:chgData name="Salil Batra" userId="4d97008808f91814" providerId="LiveId" clId="{F6E2A193-13A8-4099-905C-C289DD5994B7}" dt="2022-09-22T16:32:14.341" v="373" actId="20577"/>
          <ac:spMkLst>
            <pc:docMk/>
            <pc:sldMk cId="1290487664" sldId="272"/>
            <ac:spMk id="3" creationId="{1F1C5D48-4C8C-0D5E-43BF-7A428D3417CA}"/>
          </ac:spMkLst>
        </pc:spChg>
        <pc:picChg chg="add mod">
          <ac:chgData name="Salil Batra" userId="4d97008808f91814" providerId="LiveId" clId="{F6E2A193-13A8-4099-905C-C289DD5994B7}" dt="2022-09-22T16:32:17.638" v="374" actId="1076"/>
          <ac:picMkLst>
            <pc:docMk/>
            <pc:sldMk cId="1290487664" sldId="272"/>
            <ac:picMk id="5" creationId="{7B8232D2-1B5E-7D8F-66B5-038E513DB4A7}"/>
          </ac:picMkLst>
        </pc:picChg>
        <pc:picChg chg="add mod">
          <ac:chgData name="Salil Batra" userId="4d97008808f91814" providerId="LiveId" clId="{F6E2A193-13A8-4099-905C-C289DD5994B7}" dt="2022-09-22T16:33:15.311" v="378" actId="14100"/>
          <ac:picMkLst>
            <pc:docMk/>
            <pc:sldMk cId="1290487664" sldId="272"/>
            <ac:picMk id="7" creationId="{2DAF0BA5-7733-2C5A-828C-EF033170F7C1}"/>
          </ac:picMkLst>
        </pc:picChg>
      </pc:sldChg>
      <pc:sldChg chg="modSp new mod">
        <pc:chgData name="Salil Batra" userId="4d97008808f91814" providerId="LiveId" clId="{F6E2A193-13A8-4099-905C-C289DD5994B7}" dt="2022-09-22T16:33:43.342" v="395" actId="27636"/>
        <pc:sldMkLst>
          <pc:docMk/>
          <pc:sldMk cId="3751445361" sldId="273"/>
        </pc:sldMkLst>
        <pc:spChg chg="mod">
          <ac:chgData name="Salil Batra" userId="4d97008808f91814" providerId="LiveId" clId="{F6E2A193-13A8-4099-905C-C289DD5994B7}" dt="2022-09-22T16:33:27.490" v="391" actId="27636"/>
          <ac:spMkLst>
            <pc:docMk/>
            <pc:sldMk cId="3751445361" sldId="273"/>
            <ac:spMk id="2" creationId="{BB364F83-BCDB-B434-A431-DA3DA654A263}"/>
          </ac:spMkLst>
        </pc:spChg>
        <pc:spChg chg="mod">
          <ac:chgData name="Salil Batra" userId="4d97008808f91814" providerId="LiveId" clId="{F6E2A193-13A8-4099-905C-C289DD5994B7}" dt="2022-09-22T16:33:43.342" v="395" actId="27636"/>
          <ac:spMkLst>
            <pc:docMk/>
            <pc:sldMk cId="3751445361" sldId="273"/>
            <ac:spMk id="3" creationId="{1FDF8BC5-FF3F-7713-55CC-A922B567EF6F}"/>
          </ac:spMkLst>
        </pc:spChg>
      </pc:sldChg>
      <pc:sldChg chg="addSp modSp new mod">
        <pc:chgData name="Salil Batra" userId="4d97008808f91814" providerId="LiveId" clId="{F6E2A193-13A8-4099-905C-C289DD5994B7}" dt="2022-09-22T16:41:16.879" v="458" actId="115"/>
        <pc:sldMkLst>
          <pc:docMk/>
          <pc:sldMk cId="1160983031" sldId="274"/>
        </pc:sldMkLst>
        <pc:spChg chg="mod">
          <ac:chgData name="Salil Batra" userId="4d97008808f91814" providerId="LiveId" clId="{F6E2A193-13A8-4099-905C-C289DD5994B7}" dt="2022-09-22T16:36:05.451" v="428" actId="113"/>
          <ac:spMkLst>
            <pc:docMk/>
            <pc:sldMk cId="1160983031" sldId="274"/>
            <ac:spMk id="2" creationId="{16FFE515-67B8-2139-F16C-4B6F11B08CDE}"/>
          </ac:spMkLst>
        </pc:spChg>
        <pc:spChg chg="mod">
          <ac:chgData name="Salil Batra" userId="4d97008808f91814" providerId="LiveId" clId="{F6E2A193-13A8-4099-905C-C289DD5994B7}" dt="2022-09-22T16:41:16.879" v="458" actId="115"/>
          <ac:spMkLst>
            <pc:docMk/>
            <pc:sldMk cId="1160983031" sldId="274"/>
            <ac:spMk id="3" creationId="{44DC80E5-09F9-C7E9-8B34-2880DEAD476A}"/>
          </ac:spMkLst>
        </pc:spChg>
        <pc:picChg chg="add mod">
          <ac:chgData name="Salil Batra" userId="4d97008808f91814" providerId="LiveId" clId="{F6E2A193-13A8-4099-905C-C289DD5994B7}" dt="2022-09-22T16:41:13.183" v="456" actId="1076"/>
          <ac:picMkLst>
            <pc:docMk/>
            <pc:sldMk cId="1160983031" sldId="274"/>
            <ac:picMk id="5" creationId="{38CBBCAB-35BA-A17D-EB63-AD08B58BD3B1}"/>
          </ac:picMkLst>
        </pc:picChg>
      </pc:sldChg>
      <pc:sldChg chg="addSp delSp modSp new mod">
        <pc:chgData name="Salil Batra" userId="4d97008808f91814" providerId="LiveId" clId="{F6E2A193-13A8-4099-905C-C289DD5994B7}" dt="2022-09-23T06:56:42.404" v="552" actId="20577"/>
        <pc:sldMkLst>
          <pc:docMk/>
          <pc:sldMk cId="1391995907" sldId="275"/>
        </pc:sldMkLst>
        <pc:spChg chg="del">
          <ac:chgData name="Salil Batra" userId="4d97008808f91814" providerId="LiveId" clId="{F6E2A193-13A8-4099-905C-C289DD5994B7}" dt="2022-09-22T16:41:33.920" v="460" actId="478"/>
          <ac:spMkLst>
            <pc:docMk/>
            <pc:sldMk cId="1391995907" sldId="275"/>
            <ac:spMk id="2" creationId="{1D0DF080-A184-7BB0-85F8-1979EA1ADB69}"/>
          </ac:spMkLst>
        </pc:spChg>
        <pc:spChg chg="del mod">
          <ac:chgData name="Salil Batra" userId="4d97008808f91814" providerId="LiveId" clId="{F6E2A193-13A8-4099-905C-C289DD5994B7}" dt="2022-09-22T16:41:53.754" v="463" actId="22"/>
          <ac:spMkLst>
            <pc:docMk/>
            <pc:sldMk cId="1391995907" sldId="275"/>
            <ac:spMk id="3" creationId="{09BB510A-31D7-AC9B-034D-04FCFF2667A4}"/>
          </ac:spMkLst>
        </pc:spChg>
        <pc:spChg chg="add mod">
          <ac:chgData name="Salil Batra" userId="4d97008808f91814" providerId="LiveId" clId="{F6E2A193-13A8-4099-905C-C289DD5994B7}" dt="2022-09-23T06:56:42.404" v="552" actId="20577"/>
          <ac:spMkLst>
            <pc:docMk/>
            <pc:sldMk cId="1391995907" sldId="275"/>
            <ac:spMk id="8" creationId="{C54E02BA-CEA0-8A88-6FC1-6E9EB96847E8}"/>
          </ac:spMkLst>
        </pc:spChg>
        <pc:picChg chg="add mod ord">
          <ac:chgData name="Salil Batra" userId="4d97008808f91814" providerId="LiveId" clId="{F6E2A193-13A8-4099-905C-C289DD5994B7}" dt="2022-09-22T16:41:59.644" v="466" actId="14100"/>
          <ac:picMkLst>
            <pc:docMk/>
            <pc:sldMk cId="1391995907" sldId="275"/>
            <ac:picMk id="5" creationId="{FFA44312-BDD6-63BD-8458-046D83A7A76D}"/>
          </ac:picMkLst>
        </pc:picChg>
        <pc:picChg chg="add mod">
          <ac:chgData name="Salil Batra" userId="4d97008808f91814" providerId="LiveId" clId="{F6E2A193-13A8-4099-905C-C289DD5994B7}" dt="2022-09-22T16:54:21.607" v="470" actId="14100"/>
          <ac:picMkLst>
            <pc:docMk/>
            <pc:sldMk cId="1391995907" sldId="275"/>
            <ac:picMk id="7" creationId="{E7F82150-1ADB-CD0D-76E8-804CA1C7F356}"/>
          </ac:picMkLst>
        </pc:picChg>
      </pc:sldChg>
      <pc:sldChg chg="modSp new mod">
        <pc:chgData name="Salil Batra" userId="4d97008808f91814" providerId="LiveId" clId="{F6E2A193-13A8-4099-905C-C289DD5994B7}" dt="2022-09-22T16:55:33.351" v="542" actId="20577"/>
        <pc:sldMkLst>
          <pc:docMk/>
          <pc:sldMk cId="3343944910" sldId="276"/>
        </pc:sldMkLst>
        <pc:spChg chg="mod">
          <ac:chgData name="Salil Batra" userId="4d97008808f91814" providerId="LiveId" clId="{F6E2A193-13A8-4099-905C-C289DD5994B7}" dt="2022-09-22T16:55:11.872" v="530" actId="27636"/>
          <ac:spMkLst>
            <pc:docMk/>
            <pc:sldMk cId="3343944910" sldId="276"/>
            <ac:spMk id="2" creationId="{A4CF07A8-8DDB-1584-C4E9-EC6A5D74A02F}"/>
          </ac:spMkLst>
        </pc:spChg>
        <pc:spChg chg="mod">
          <ac:chgData name="Salil Batra" userId="4d97008808f91814" providerId="LiveId" clId="{F6E2A193-13A8-4099-905C-C289DD5994B7}" dt="2022-09-22T16:55:33.351" v="542" actId="20577"/>
          <ac:spMkLst>
            <pc:docMk/>
            <pc:sldMk cId="3343944910" sldId="276"/>
            <ac:spMk id="3" creationId="{F4C7EABF-60DB-F585-03DE-6D800B878BAA}"/>
          </ac:spMkLst>
        </pc:spChg>
      </pc:sldChg>
      <pc:sldChg chg="addSp modSp new mod">
        <pc:chgData name="Salil Batra" userId="4d97008808f91814" providerId="LiveId" clId="{F6E2A193-13A8-4099-905C-C289DD5994B7}" dt="2022-09-24T06:22:10.711" v="638" actId="14100"/>
        <pc:sldMkLst>
          <pc:docMk/>
          <pc:sldMk cId="1288264237" sldId="277"/>
        </pc:sldMkLst>
        <pc:spChg chg="mod">
          <ac:chgData name="Salil Batra" userId="4d97008808f91814" providerId="LiveId" clId="{F6E2A193-13A8-4099-905C-C289DD5994B7}" dt="2022-09-23T07:03:21.236" v="619" actId="1076"/>
          <ac:spMkLst>
            <pc:docMk/>
            <pc:sldMk cId="1288264237" sldId="277"/>
            <ac:spMk id="2" creationId="{0284D876-B77B-FDCE-A50A-1C6257A9BDDC}"/>
          </ac:spMkLst>
        </pc:spChg>
        <pc:spChg chg="mod">
          <ac:chgData name="Salil Batra" userId="4d97008808f91814" providerId="LiveId" clId="{F6E2A193-13A8-4099-905C-C289DD5994B7}" dt="2022-09-24T06:21:59.595" v="635" actId="113"/>
          <ac:spMkLst>
            <pc:docMk/>
            <pc:sldMk cId="1288264237" sldId="277"/>
            <ac:spMk id="3" creationId="{FF3A52C6-3F67-C7C0-575F-FF42EB213EDA}"/>
          </ac:spMkLst>
        </pc:spChg>
        <pc:picChg chg="add mod">
          <ac:chgData name="Salil Batra" userId="4d97008808f91814" providerId="LiveId" clId="{F6E2A193-13A8-4099-905C-C289DD5994B7}" dt="2022-09-24T06:22:10.711" v="638" actId="14100"/>
          <ac:picMkLst>
            <pc:docMk/>
            <pc:sldMk cId="1288264237" sldId="277"/>
            <ac:picMk id="5" creationId="{6D6AC48B-65C7-DC6F-473E-DF15D7121C2A}"/>
          </ac:picMkLst>
        </pc:picChg>
      </pc:sldChg>
      <pc:sldChg chg="addSp modSp new mod">
        <pc:chgData name="Salil Batra" userId="4d97008808f91814" providerId="LiveId" clId="{F6E2A193-13A8-4099-905C-C289DD5994B7}" dt="2022-09-23T07:02:40.278" v="613" actId="14100"/>
        <pc:sldMkLst>
          <pc:docMk/>
          <pc:sldMk cId="3604391859" sldId="278"/>
        </pc:sldMkLst>
        <pc:spChg chg="mod">
          <ac:chgData name="Salil Batra" userId="4d97008808f91814" providerId="LiveId" clId="{F6E2A193-13A8-4099-905C-C289DD5994B7}" dt="2022-09-23T06:57:35.926" v="595" actId="255"/>
          <ac:spMkLst>
            <pc:docMk/>
            <pc:sldMk cId="3604391859" sldId="278"/>
            <ac:spMk id="2" creationId="{11B44B41-F346-255B-334A-AE4E2EE7AF92}"/>
          </ac:spMkLst>
        </pc:spChg>
        <pc:spChg chg="mod">
          <ac:chgData name="Salil Batra" userId="4d97008808f91814" providerId="LiveId" clId="{F6E2A193-13A8-4099-905C-C289DD5994B7}" dt="2022-09-23T07:02:07.112" v="608" actId="12"/>
          <ac:spMkLst>
            <pc:docMk/>
            <pc:sldMk cId="3604391859" sldId="278"/>
            <ac:spMk id="3" creationId="{A3F2444E-6725-A5E3-9687-60F8A5E3B9FC}"/>
          </ac:spMkLst>
        </pc:spChg>
        <pc:picChg chg="add mod">
          <ac:chgData name="Salil Batra" userId="4d97008808f91814" providerId="LiveId" clId="{F6E2A193-13A8-4099-905C-C289DD5994B7}" dt="2022-09-23T07:02:40.278" v="613" actId="14100"/>
          <ac:picMkLst>
            <pc:docMk/>
            <pc:sldMk cId="3604391859" sldId="278"/>
            <ac:picMk id="5" creationId="{52DFB7AA-46C8-A12B-6DEA-7F1D9869B339}"/>
          </ac:picMkLst>
        </pc:picChg>
      </pc:sldChg>
      <pc:sldChg chg="new del">
        <pc:chgData name="Salil Batra" userId="4d97008808f91814" providerId="LiveId" clId="{F6E2A193-13A8-4099-905C-C289DD5994B7}" dt="2022-09-23T07:03:05.040" v="615" actId="47"/>
        <pc:sldMkLst>
          <pc:docMk/>
          <pc:sldMk cId="1811730766" sldId="279"/>
        </pc:sldMkLst>
      </pc:sldChg>
      <pc:sldChg chg="modSp new mod">
        <pc:chgData name="Salil Batra" userId="4d97008808f91814" providerId="LiveId" clId="{F6E2A193-13A8-4099-905C-C289DD5994B7}" dt="2022-09-24T06:22:50.473" v="655" actId="14100"/>
        <pc:sldMkLst>
          <pc:docMk/>
          <pc:sldMk cId="3677165851" sldId="279"/>
        </pc:sldMkLst>
        <pc:spChg chg="mod">
          <ac:chgData name="Salil Batra" userId="4d97008808f91814" providerId="LiveId" clId="{F6E2A193-13A8-4099-905C-C289DD5994B7}" dt="2022-09-24T06:22:24.960" v="650" actId="255"/>
          <ac:spMkLst>
            <pc:docMk/>
            <pc:sldMk cId="3677165851" sldId="279"/>
            <ac:spMk id="2" creationId="{D37618F0-09F6-1F03-0208-735E222D2F63}"/>
          </ac:spMkLst>
        </pc:spChg>
        <pc:spChg chg="mod">
          <ac:chgData name="Salil Batra" userId="4d97008808f91814" providerId="LiveId" clId="{F6E2A193-13A8-4099-905C-C289DD5994B7}" dt="2022-09-24T06:22:50.473" v="655" actId="14100"/>
          <ac:spMkLst>
            <pc:docMk/>
            <pc:sldMk cId="3677165851" sldId="279"/>
            <ac:spMk id="3" creationId="{88A19084-CC00-2F45-4F0C-E24276CD0150}"/>
          </ac:spMkLst>
        </pc:spChg>
      </pc:sldChg>
      <pc:sldChg chg="addSp delSp modSp new mod">
        <pc:chgData name="Salil Batra" userId="4d97008808f91814" providerId="LiveId" clId="{F6E2A193-13A8-4099-905C-C289DD5994B7}" dt="2022-09-24T07:04:56.031" v="1164" actId="20577"/>
        <pc:sldMkLst>
          <pc:docMk/>
          <pc:sldMk cId="1129408889" sldId="280"/>
        </pc:sldMkLst>
        <pc:spChg chg="mod">
          <ac:chgData name="Salil Batra" userId="4d97008808f91814" providerId="LiveId" clId="{F6E2A193-13A8-4099-905C-C289DD5994B7}" dt="2022-09-24T07:04:56.031" v="1164" actId="20577"/>
          <ac:spMkLst>
            <pc:docMk/>
            <pc:sldMk cId="1129408889" sldId="280"/>
            <ac:spMk id="2" creationId="{2E825A41-427F-715A-2902-FC2723C61192}"/>
          </ac:spMkLst>
        </pc:spChg>
        <pc:spChg chg="del mod">
          <ac:chgData name="Salil Batra" userId="4d97008808f91814" providerId="LiveId" clId="{F6E2A193-13A8-4099-905C-C289DD5994B7}" dt="2022-09-24T06:38:48.965" v="678" actId="22"/>
          <ac:spMkLst>
            <pc:docMk/>
            <pc:sldMk cId="1129408889" sldId="280"/>
            <ac:spMk id="3" creationId="{2161C67A-8CBA-2518-255E-9C65763B8465}"/>
          </ac:spMkLst>
        </pc:spChg>
        <pc:picChg chg="add mod ord">
          <ac:chgData name="Salil Batra" userId="4d97008808f91814" providerId="LiveId" clId="{F6E2A193-13A8-4099-905C-C289DD5994B7}" dt="2022-09-24T06:38:55.155" v="681" actId="14100"/>
          <ac:picMkLst>
            <pc:docMk/>
            <pc:sldMk cId="1129408889" sldId="280"/>
            <ac:picMk id="5" creationId="{9912793C-BCF7-C626-44A7-39E36B4106EF}"/>
          </ac:picMkLst>
        </pc:picChg>
      </pc:sldChg>
      <pc:sldChg chg="modSp new mod">
        <pc:chgData name="Salil Batra" userId="4d97008808f91814" providerId="LiveId" clId="{F6E2A193-13A8-4099-905C-C289DD5994B7}" dt="2022-09-24T06:43:57.528" v="697" actId="27636"/>
        <pc:sldMkLst>
          <pc:docMk/>
          <pc:sldMk cId="581889232" sldId="281"/>
        </pc:sldMkLst>
        <pc:spChg chg="mod">
          <ac:chgData name="Salil Batra" userId="4d97008808f91814" providerId="LiveId" clId="{F6E2A193-13A8-4099-905C-C289DD5994B7}" dt="2022-09-24T06:39:06.879" v="693" actId="255"/>
          <ac:spMkLst>
            <pc:docMk/>
            <pc:sldMk cId="581889232" sldId="281"/>
            <ac:spMk id="2" creationId="{054DDD7D-8746-CACA-5654-CF9C168D529E}"/>
          </ac:spMkLst>
        </pc:spChg>
        <pc:spChg chg="mod">
          <ac:chgData name="Salil Batra" userId="4d97008808f91814" providerId="LiveId" clId="{F6E2A193-13A8-4099-905C-C289DD5994B7}" dt="2022-09-24T06:43:57.528" v="697" actId="27636"/>
          <ac:spMkLst>
            <pc:docMk/>
            <pc:sldMk cId="581889232" sldId="281"/>
            <ac:spMk id="3" creationId="{05E77D9A-5B51-7F64-0D81-F25A56DCC976}"/>
          </ac:spMkLst>
        </pc:spChg>
      </pc:sldChg>
      <pc:sldChg chg="addSp delSp modSp new mod">
        <pc:chgData name="Salil Batra" userId="4d97008808f91814" providerId="LiveId" clId="{F6E2A193-13A8-4099-905C-C289DD5994B7}" dt="2022-09-24T06:44:39.249" v="722" actId="1076"/>
        <pc:sldMkLst>
          <pc:docMk/>
          <pc:sldMk cId="1511500138" sldId="282"/>
        </pc:sldMkLst>
        <pc:spChg chg="mod">
          <ac:chgData name="Salil Batra" userId="4d97008808f91814" providerId="LiveId" clId="{F6E2A193-13A8-4099-905C-C289DD5994B7}" dt="2022-09-24T06:44:32.267" v="718" actId="255"/>
          <ac:spMkLst>
            <pc:docMk/>
            <pc:sldMk cId="1511500138" sldId="282"/>
            <ac:spMk id="2" creationId="{E9E5CFE8-E431-34D2-76CB-6FE8877BBE26}"/>
          </ac:spMkLst>
        </pc:spChg>
        <pc:spChg chg="del mod">
          <ac:chgData name="Salil Batra" userId="4d97008808f91814" providerId="LiveId" clId="{F6E2A193-13A8-4099-905C-C289DD5994B7}" dt="2022-09-24T06:44:37.127" v="721" actId="22"/>
          <ac:spMkLst>
            <pc:docMk/>
            <pc:sldMk cId="1511500138" sldId="282"/>
            <ac:spMk id="3" creationId="{0C69BA2D-2D76-09FD-E02D-8175D8939D96}"/>
          </ac:spMkLst>
        </pc:spChg>
        <pc:picChg chg="add mod ord">
          <ac:chgData name="Salil Batra" userId="4d97008808f91814" providerId="LiveId" clId="{F6E2A193-13A8-4099-905C-C289DD5994B7}" dt="2022-09-24T06:44:39.249" v="722" actId="1076"/>
          <ac:picMkLst>
            <pc:docMk/>
            <pc:sldMk cId="1511500138" sldId="282"/>
            <ac:picMk id="5" creationId="{1F925FAF-2740-78B8-CD29-8A2EBDE14A8B}"/>
          </ac:picMkLst>
        </pc:picChg>
      </pc:sldChg>
      <pc:sldChg chg="modSp new mod">
        <pc:chgData name="Salil Batra" userId="4d97008808f91814" providerId="LiveId" clId="{F6E2A193-13A8-4099-905C-C289DD5994B7}" dt="2022-09-24T06:45:07.374" v="737"/>
        <pc:sldMkLst>
          <pc:docMk/>
          <pc:sldMk cId="1787415593" sldId="283"/>
        </pc:sldMkLst>
        <pc:spChg chg="mod">
          <ac:chgData name="Salil Batra" userId="4d97008808f91814" providerId="LiveId" clId="{F6E2A193-13A8-4099-905C-C289DD5994B7}" dt="2022-09-24T06:45:03.460" v="733" actId="27636"/>
          <ac:spMkLst>
            <pc:docMk/>
            <pc:sldMk cId="1787415593" sldId="283"/>
            <ac:spMk id="2" creationId="{8DB4C455-D626-110D-3492-659C63E679CF}"/>
          </ac:spMkLst>
        </pc:spChg>
        <pc:spChg chg="mod">
          <ac:chgData name="Salil Batra" userId="4d97008808f91814" providerId="LiveId" clId="{F6E2A193-13A8-4099-905C-C289DD5994B7}" dt="2022-09-24T06:45:07.374" v="737"/>
          <ac:spMkLst>
            <pc:docMk/>
            <pc:sldMk cId="1787415593" sldId="283"/>
            <ac:spMk id="3" creationId="{397D3C28-015A-EF3F-793A-E0667F7E5FF6}"/>
          </ac:spMkLst>
        </pc:spChg>
      </pc:sldChg>
      <pc:sldChg chg="addSp delSp modSp new mod">
        <pc:chgData name="Salil Batra" userId="4d97008808f91814" providerId="LiveId" clId="{F6E2A193-13A8-4099-905C-C289DD5994B7}" dt="2022-09-24T06:58:20.182" v="761" actId="1076"/>
        <pc:sldMkLst>
          <pc:docMk/>
          <pc:sldMk cId="1870934395" sldId="284"/>
        </pc:sldMkLst>
        <pc:spChg chg="mod">
          <ac:chgData name="Salil Batra" userId="4d97008808f91814" providerId="LiveId" clId="{F6E2A193-13A8-4099-905C-C289DD5994B7}" dt="2022-09-24T06:58:13.642" v="757" actId="27636"/>
          <ac:spMkLst>
            <pc:docMk/>
            <pc:sldMk cId="1870934395" sldId="284"/>
            <ac:spMk id="2" creationId="{DE0DA4CF-AB0E-7768-752A-910DDC69BAEC}"/>
          </ac:spMkLst>
        </pc:spChg>
        <pc:spChg chg="del mod">
          <ac:chgData name="Salil Batra" userId="4d97008808f91814" providerId="LiveId" clId="{F6E2A193-13A8-4099-905C-C289DD5994B7}" dt="2022-09-24T06:58:17.891" v="760" actId="22"/>
          <ac:spMkLst>
            <pc:docMk/>
            <pc:sldMk cId="1870934395" sldId="284"/>
            <ac:spMk id="3" creationId="{E98CFBAB-3DAF-501C-E432-683E5078C5A5}"/>
          </ac:spMkLst>
        </pc:spChg>
        <pc:picChg chg="add mod ord">
          <ac:chgData name="Salil Batra" userId="4d97008808f91814" providerId="LiveId" clId="{F6E2A193-13A8-4099-905C-C289DD5994B7}" dt="2022-09-24T06:58:20.182" v="761" actId="1076"/>
          <ac:picMkLst>
            <pc:docMk/>
            <pc:sldMk cId="1870934395" sldId="284"/>
            <ac:picMk id="5" creationId="{C6DF7518-1613-209B-DDE1-0ABEFDE86446}"/>
          </ac:picMkLst>
        </pc:picChg>
      </pc:sldChg>
      <pc:sldChg chg="modSp new mod">
        <pc:chgData name="Salil Batra" userId="4d97008808f91814" providerId="LiveId" clId="{F6E2A193-13A8-4099-905C-C289DD5994B7}" dt="2022-09-24T06:59:09.653" v="784" actId="27636"/>
        <pc:sldMkLst>
          <pc:docMk/>
          <pc:sldMk cId="3870153839" sldId="285"/>
        </pc:sldMkLst>
        <pc:spChg chg="mod">
          <ac:chgData name="Salil Batra" userId="4d97008808f91814" providerId="LiveId" clId="{F6E2A193-13A8-4099-905C-C289DD5994B7}" dt="2022-09-24T06:59:04.760" v="780" actId="14100"/>
          <ac:spMkLst>
            <pc:docMk/>
            <pc:sldMk cId="3870153839" sldId="285"/>
            <ac:spMk id="2" creationId="{9F5A46E2-D7F2-E390-7B55-00D952E21A09}"/>
          </ac:spMkLst>
        </pc:spChg>
        <pc:spChg chg="mod">
          <ac:chgData name="Salil Batra" userId="4d97008808f91814" providerId="LiveId" clId="{F6E2A193-13A8-4099-905C-C289DD5994B7}" dt="2022-09-24T06:59:09.653" v="784" actId="27636"/>
          <ac:spMkLst>
            <pc:docMk/>
            <pc:sldMk cId="3870153839" sldId="285"/>
            <ac:spMk id="3" creationId="{D8E495D6-DAE6-BFCB-9A8A-FE147D1B2C70}"/>
          </ac:spMkLst>
        </pc:spChg>
      </pc:sldChg>
      <pc:sldChg chg="addSp modSp new mod">
        <pc:chgData name="Salil Batra" userId="4d97008808f91814" providerId="LiveId" clId="{F6E2A193-13A8-4099-905C-C289DD5994B7}" dt="2022-09-24T08:59:42.418" v="1266" actId="20577"/>
        <pc:sldMkLst>
          <pc:docMk/>
          <pc:sldMk cId="1954698250" sldId="286"/>
        </pc:sldMkLst>
        <pc:spChg chg="mod">
          <ac:chgData name="Salil Batra" userId="4d97008808f91814" providerId="LiveId" clId="{F6E2A193-13A8-4099-905C-C289DD5994B7}" dt="2022-09-24T07:05:19.695" v="1166" actId="113"/>
          <ac:spMkLst>
            <pc:docMk/>
            <pc:sldMk cId="1954698250" sldId="286"/>
            <ac:spMk id="2" creationId="{9DD45F6B-0476-EE3A-0FBD-4A24E33FE891}"/>
          </ac:spMkLst>
        </pc:spChg>
        <pc:spChg chg="mod">
          <ac:chgData name="Salil Batra" userId="4d97008808f91814" providerId="LiveId" clId="{F6E2A193-13A8-4099-905C-C289DD5994B7}" dt="2022-09-24T08:59:42.418" v="1266" actId="20577"/>
          <ac:spMkLst>
            <pc:docMk/>
            <pc:sldMk cId="1954698250" sldId="286"/>
            <ac:spMk id="3" creationId="{705B94E2-E00C-AFAE-3742-874A67B46740}"/>
          </ac:spMkLst>
        </pc:spChg>
        <pc:picChg chg="add mod">
          <ac:chgData name="Salil Batra" userId="4d97008808f91814" providerId="LiveId" clId="{F6E2A193-13A8-4099-905C-C289DD5994B7}" dt="2022-09-24T08:40:58.956" v="1222" actId="14100"/>
          <ac:picMkLst>
            <pc:docMk/>
            <pc:sldMk cId="1954698250" sldId="286"/>
            <ac:picMk id="5" creationId="{6A9F7CDD-F546-BC0C-E259-089D7B2E3EBE}"/>
          </ac:picMkLst>
        </pc:picChg>
      </pc:sldChg>
      <pc:sldChg chg="addSp modSp new mod">
        <pc:chgData name="Salil Batra" userId="4d97008808f91814" providerId="LiveId" clId="{F6E2A193-13A8-4099-905C-C289DD5994B7}" dt="2022-09-27T13:43:26.028" v="1372" actId="115"/>
        <pc:sldMkLst>
          <pc:docMk/>
          <pc:sldMk cId="2004901025" sldId="287"/>
        </pc:sldMkLst>
        <pc:spChg chg="mod">
          <ac:chgData name="Salil Batra" userId="4d97008808f91814" providerId="LiveId" clId="{F6E2A193-13A8-4099-905C-C289DD5994B7}" dt="2022-09-24T09:00:45.390" v="1285" actId="27636"/>
          <ac:spMkLst>
            <pc:docMk/>
            <pc:sldMk cId="2004901025" sldId="287"/>
            <ac:spMk id="2" creationId="{D0AC239E-D28B-9612-D74F-D7FAD972B289}"/>
          </ac:spMkLst>
        </pc:spChg>
        <pc:spChg chg="mod">
          <ac:chgData name="Salil Batra" userId="4d97008808f91814" providerId="LiveId" clId="{F6E2A193-13A8-4099-905C-C289DD5994B7}" dt="2022-09-27T13:43:26.028" v="1372" actId="115"/>
          <ac:spMkLst>
            <pc:docMk/>
            <pc:sldMk cId="2004901025" sldId="287"/>
            <ac:spMk id="3" creationId="{76B2322F-5971-9C77-8ED2-469EC522644C}"/>
          </ac:spMkLst>
        </pc:spChg>
        <pc:picChg chg="add mod">
          <ac:chgData name="Salil Batra" userId="4d97008808f91814" providerId="LiveId" clId="{F6E2A193-13A8-4099-905C-C289DD5994B7}" dt="2022-09-27T13:32:27.891" v="1339" actId="1076"/>
          <ac:picMkLst>
            <pc:docMk/>
            <pc:sldMk cId="2004901025" sldId="287"/>
            <ac:picMk id="5" creationId="{95FB9C76-9550-3DA5-8435-8F37F8A36D6C}"/>
          </ac:picMkLst>
        </pc:picChg>
      </pc:sldChg>
      <pc:sldChg chg="addSp delSp modSp new mod modClrScheme chgLayout">
        <pc:chgData name="Salil Batra" userId="4d97008808f91814" providerId="LiveId" clId="{F6E2A193-13A8-4099-905C-C289DD5994B7}" dt="2022-09-27T13:37:27.279" v="1356" actId="1076"/>
        <pc:sldMkLst>
          <pc:docMk/>
          <pc:sldMk cId="3009968387" sldId="288"/>
        </pc:sldMkLst>
        <pc:spChg chg="del">
          <ac:chgData name="Salil Batra" userId="4d97008808f91814" providerId="LiveId" clId="{F6E2A193-13A8-4099-905C-C289DD5994B7}" dt="2022-09-27T13:32:42.907" v="1341" actId="478"/>
          <ac:spMkLst>
            <pc:docMk/>
            <pc:sldMk cId="3009968387" sldId="288"/>
            <ac:spMk id="2" creationId="{C7F567A2-6CB4-9E04-F245-F8A70A24F92B}"/>
          </ac:spMkLst>
        </pc:spChg>
        <pc:spChg chg="del mod ord">
          <ac:chgData name="Salil Batra" userId="4d97008808f91814" providerId="LiveId" clId="{F6E2A193-13A8-4099-905C-C289DD5994B7}" dt="2022-09-27T13:35:06.853" v="1342" actId="700"/>
          <ac:spMkLst>
            <pc:docMk/>
            <pc:sldMk cId="3009968387" sldId="288"/>
            <ac:spMk id="3" creationId="{FEC22B2E-7868-0937-BCA0-21D400836398}"/>
          </ac:spMkLst>
        </pc:spChg>
        <pc:spChg chg="add del mod ord">
          <ac:chgData name="Salil Batra" userId="4d97008808f91814" providerId="LiveId" clId="{F6E2A193-13A8-4099-905C-C289DD5994B7}" dt="2022-09-27T13:35:10.407" v="1343" actId="478"/>
          <ac:spMkLst>
            <pc:docMk/>
            <pc:sldMk cId="3009968387" sldId="288"/>
            <ac:spMk id="4" creationId="{E0BCF747-00C2-65F5-576A-33FC88162FF2}"/>
          </ac:spMkLst>
        </pc:spChg>
        <pc:spChg chg="add mod ord">
          <ac:chgData name="Salil Batra" userId="4d97008808f91814" providerId="LiveId" clId="{F6E2A193-13A8-4099-905C-C289DD5994B7}" dt="2022-09-27T13:35:49.036" v="1348" actId="20577"/>
          <ac:spMkLst>
            <pc:docMk/>
            <pc:sldMk cId="3009968387" sldId="288"/>
            <ac:spMk id="5" creationId="{ADB7AA70-E1B1-4815-3EFE-3147970F1C7A}"/>
          </ac:spMkLst>
        </pc:spChg>
        <pc:spChg chg="add mod ord">
          <ac:chgData name="Salil Batra" userId="4d97008808f91814" providerId="LiveId" clId="{F6E2A193-13A8-4099-905C-C289DD5994B7}" dt="2022-09-27T13:37:23.797" v="1354" actId="20577"/>
          <ac:spMkLst>
            <pc:docMk/>
            <pc:sldMk cId="3009968387" sldId="288"/>
            <ac:spMk id="6" creationId="{B63D3EF4-0D59-0B6C-82B1-4E28E7EB2998}"/>
          </ac:spMkLst>
        </pc:spChg>
        <pc:picChg chg="add mod">
          <ac:chgData name="Salil Batra" userId="4d97008808f91814" providerId="LiveId" clId="{F6E2A193-13A8-4099-905C-C289DD5994B7}" dt="2022-09-27T13:35:54.638" v="1351" actId="14100"/>
          <ac:picMkLst>
            <pc:docMk/>
            <pc:sldMk cId="3009968387" sldId="288"/>
            <ac:picMk id="8" creationId="{DAD5BB49-E5F9-93E5-E8C7-D8A792580E8B}"/>
          </ac:picMkLst>
        </pc:picChg>
        <pc:picChg chg="add mod">
          <ac:chgData name="Salil Batra" userId="4d97008808f91814" providerId="LiveId" clId="{F6E2A193-13A8-4099-905C-C289DD5994B7}" dt="2022-09-27T13:37:27.279" v="1356" actId="1076"/>
          <ac:picMkLst>
            <pc:docMk/>
            <pc:sldMk cId="3009968387" sldId="288"/>
            <ac:picMk id="10" creationId="{6CC40288-7BA5-DB99-1DC5-577631E0C162}"/>
          </ac:picMkLst>
        </pc:picChg>
      </pc:sldChg>
      <pc:sldChg chg="addSp delSp modSp new mod">
        <pc:chgData name="Salil Batra" userId="4d97008808f91814" providerId="LiveId" clId="{F6E2A193-13A8-4099-905C-C289DD5994B7}" dt="2022-09-27T13:43:13.344" v="1370" actId="1076"/>
        <pc:sldMkLst>
          <pc:docMk/>
          <pc:sldMk cId="2745540437" sldId="289"/>
        </pc:sldMkLst>
        <pc:spChg chg="del">
          <ac:chgData name="Salil Batra" userId="4d97008808f91814" providerId="LiveId" clId="{F6E2A193-13A8-4099-905C-C289DD5994B7}" dt="2022-09-27T13:41:22.696" v="1358" actId="478"/>
          <ac:spMkLst>
            <pc:docMk/>
            <pc:sldMk cId="2745540437" sldId="289"/>
            <ac:spMk id="2" creationId="{D6FC0226-079D-55D5-E1D8-72DDAE4B0DF5}"/>
          </ac:spMkLst>
        </pc:spChg>
        <pc:spChg chg="mod">
          <ac:chgData name="Salil Batra" userId="4d97008808f91814" providerId="LiveId" clId="{F6E2A193-13A8-4099-905C-C289DD5994B7}" dt="2022-09-27T13:41:36.234" v="1362" actId="20577"/>
          <ac:spMkLst>
            <pc:docMk/>
            <pc:sldMk cId="2745540437" sldId="289"/>
            <ac:spMk id="3" creationId="{66029D85-6CD0-46CC-4F36-42221594EC85}"/>
          </ac:spMkLst>
        </pc:spChg>
        <pc:spChg chg="mod">
          <ac:chgData name="Salil Batra" userId="4d97008808f91814" providerId="LiveId" clId="{F6E2A193-13A8-4099-905C-C289DD5994B7}" dt="2022-09-27T13:42:58.142" v="1368" actId="20577"/>
          <ac:spMkLst>
            <pc:docMk/>
            <pc:sldMk cId="2745540437" sldId="289"/>
            <ac:spMk id="4" creationId="{D28BB183-3D78-427B-9025-12F027B0F8A1}"/>
          </ac:spMkLst>
        </pc:spChg>
        <pc:picChg chg="add mod">
          <ac:chgData name="Salil Batra" userId="4d97008808f91814" providerId="LiveId" clId="{F6E2A193-13A8-4099-905C-C289DD5994B7}" dt="2022-09-27T13:41:50.450" v="1364" actId="1076"/>
          <ac:picMkLst>
            <pc:docMk/>
            <pc:sldMk cId="2745540437" sldId="289"/>
            <ac:picMk id="6" creationId="{D8CE5267-0C4A-771B-AF9E-F939D4E8CA1C}"/>
          </ac:picMkLst>
        </pc:picChg>
        <pc:picChg chg="add mod">
          <ac:chgData name="Salil Batra" userId="4d97008808f91814" providerId="LiveId" clId="{F6E2A193-13A8-4099-905C-C289DD5994B7}" dt="2022-09-27T13:43:13.344" v="1370" actId="1076"/>
          <ac:picMkLst>
            <pc:docMk/>
            <pc:sldMk cId="2745540437" sldId="289"/>
            <ac:picMk id="8" creationId="{5F9FDCA8-5FC0-2D4B-8C41-8AEC340F05A0}"/>
          </ac:picMkLst>
        </pc:picChg>
      </pc:sldChg>
      <pc:sldChg chg="addSp delSp modSp new mod">
        <pc:chgData name="Salil Batra" userId="4d97008808f91814" providerId="LiveId" clId="{F6E2A193-13A8-4099-905C-C289DD5994B7}" dt="2022-09-27T13:47:52.737" v="1392" actId="1076"/>
        <pc:sldMkLst>
          <pc:docMk/>
          <pc:sldMk cId="1091158596" sldId="290"/>
        </pc:sldMkLst>
        <pc:spChg chg="del">
          <ac:chgData name="Salil Batra" userId="4d97008808f91814" providerId="LiveId" clId="{F6E2A193-13A8-4099-905C-C289DD5994B7}" dt="2022-09-27T13:45:25.445" v="1374" actId="478"/>
          <ac:spMkLst>
            <pc:docMk/>
            <pc:sldMk cId="1091158596" sldId="290"/>
            <ac:spMk id="2" creationId="{B53E3332-E0FD-2746-6D31-1DF9AB95D93C}"/>
          </ac:spMkLst>
        </pc:spChg>
        <pc:spChg chg="mod">
          <ac:chgData name="Salil Batra" userId="4d97008808f91814" providerId="LiveId" clId="{F6E2A193-13A8-4099-905C-C289DD5994B7}" dt="2022-09-27T13:46:13.208" v="1380" actId="255"/>
          <ac:spMkLst>
            <pc:docMk/>
            <pc:sldMk cId="1091158596" sldId="290"/>
            <ac:spMk id="3" creationId="{E5B7B12B-1665-2556-84F7-27507F0BD8B4}"/>
          </ac:spMkLst>
        </pc:spChg>
        <pc:spChg chg="add del mod">
          <ac:chgData name="Salil Batra" userId="4d97008808f91814" providerId="LiveId" clId="{F6E2A193-13A8-4099-905C-C289DD5994B7}" dt="2022-09-27T13:47:22.906" v="1388" actId="20577"/>
          <ac:spMkLst>
            <pc:docMk/>
            <pc:sldMk cId="1091158596" sldId="290"/>
            <ac:spMk id="4" creationId="{94F3918C-3DC2-5209-E0AC-F73B7B48D6D5}"/>
          </ac:spMkLst>
        </pc:spChg>
        <pc:spChg chg="add del mod">
          <ac:chgData name="Salil Batra" userId="4d97008808f91814" providerId="LiveId" clId="{F6E2A193-13A8-4099-905C-C289DD5994B7}" dt="2022-09-27T13:47:04.154" v="1385"/>
          <ac:spMkLst>
            <pc:docMk/>
            <pc:sldMk cId="1091158596" sldId="290"/>
            <ac:spMk id="7" creationId="{0DDC30E0-FEE7-84FA-2CBE-6354A559D272}"/>
          </ac:spMkLst>
        </pc:spChg>
        <pc:picChg chg="add mod">
          <ac:chgData name="Salil Batra" userId="4d97008808f91814" providerId="LiveId" clId="{F6E2A193-13A8-4099-905C-C289DD5994B7}" dt="2022-09-27T13:47:50.642" v="1391" actId="14100"/>
          <ac:picMkLst>
            <pc:docMk/>
            <pc:sldMk cId="1091158596" sldId="290"/>
            <ac:picMk id="6" creationId="{DD364CAB-37A9-3494-9C21-2625D93028F2}"/>
          </ac:picMkLst>
        </pc:picChg>
        <pc:picChg chg="add mod">
          <ac:chgData name="Salil Batra" userId="4d97008808f91814" providerId="LiveId" clId="{F6E2A193-13A8-4099-905C-C289DD5994B7}" dt="2022-09-27T13:47:52.737" v="1392" actId="1076"/>
          <ac:picMkLst>
            <pc:docMk/>
            <pc:sldMk cId="1091158596" sldId="290"/>
            <ac:picMk id="9" creationId="{7B61F1FF-BA44-194C-B9FB-D2744B154F8C}"/>
          </ac:picMkLst>
        </pc:picChg>
      </pc:sldChg>
      <pc:sldChg chg="addSp delSp modSp new mod modClrScheme chgLayout">
        <pc:chgData name="Salil Batra" userId="4d97008808f91814" providerId="LiveId" clId="{F6E2A193-13A8-4099-905C-C289DD5994B7}" dt="2022-09-27T15:11:33.557" v="1502" actId="14100"/>
        <pc:sldMkLst>
          <pc:docMk/>
          <pc:sldMk cId="3344476074" sldId="291"/>
        </pc:sldMkLst>
        <pc:spChg chg="del mod ord">
          <ac:chgData name="Salil Batra" userId="4d97008808f91814" providerId="LiveId" clId="{F6E2A193-13A8-4099-905C-C289DD5994B7}" dt="2022-09-27T13:48:03.475" v="1394" actId="700"/>
          <ac:spMkLst>
            <pc:docMk/>
            <pc:sldMk cId="3344476074" sldId="291"/>
            <ac:spMk id="2" creationId="{DA767EEB-DB0C-7601-8688-79227D2C4665}"/>
          </ac:spMkLst>
        </pc:spChg>
        <pc:spChg chg="del mod ord">
          <ac:chgData name="Salil Batra" userId="4d97008808f91814" providerId="LiveId" clId="{F6E2A193-13A8-4099-905C-C289DD5994B7}" dt="2022-09-27T13:48:03.475" v="1394" actId="700"/>
          <ac:spMkLst>
            <pc:docMk/>
            <pc:sldMk cId="3344476074" sldId="291"/>
            <ac:spMk id="3" creationId="{3AD20600-5EB4-F43C-DD64-01FAAE78509D}"/>
          </ac:spMkLst>
        </pc:spChg>
        <pc:spChg chg="del">
          <ac:chgData name="Salil Batra" userId="4d97008808f91814" providerId="LiveId" clId="{F6E2A193-13A8-4099-905C-C289DD5994B7}" dt="2022-09-27T13:48:03.475" v="1394" actId="700"/>
          <ac:spMkLst>
            <pc:docMk/>
            <pc:sldMk cId="3344476074" sldId="291"/>
            <ac:spMk id="4" creationId="{8240F950-17DE-864A-5865-9C443D3CC883}"/>
          </ac:spMkLst>
        </pc:spChg>
        <pc:spChg chg="add mod ord">
          <ac:chgData name="Salil Batra" userId="4d97008808f91814" providerId="LiveId" clId="{F6E2A193-13A8-4099-905C-C289DD5994B7}" dt="2022-09-27T15:09:34.535" v="1492" actId="14100"/>
          <ac:spMkLst>
            <pc:docMk/>
            <pc:sldMk cId="3344476074" sldId="291"/>
            <ac:spMk id="5" creationId="{521B93E7-0E64-43A1-2336-D5CBC4CEC538}"/>
          </ac:spMkLst>
        </pc:spChg>
        <pc:spChg chg="add mod ord">
          <ac:chgData name="Salil Batra" userId="4d97008808f91814" providerId="LiveId" clId="{F6E2A193-13A8-4099-905C-C289DD5994B7}" dt="2022-09-27T15:10:15.238" v="1498" actId="27636"/>
          <ac:spMkLst>
            <pc:docMk/>
            <pc:sldMk cId="3344476074" sldId="291"/>
            <ac:spMk id="6" creationId="{EA369A93-FC94-7530-90D8-716B0693CC7A}"/>
          </ac:spMkLst>
        </pc:spChg>
        <pc:picChg chg="add mod">
          <ac:chgData name="Salil Batra" userId="4d97008808f91814" providerId="LiveId" clId="{F6E2A193-13A8-4099-905C-C289DD5994B7}" dt="2022-09-27T15:11:33.557" v="1502" actId="14100"/>
          <ac:picMkLst>
            <pc:docMk/>
            <pc:sldMk cId="3344476074" sldId="291"/>
            <ac:picMk id="8" creationId="{990C5F7A-276E-0646-6B4C-3B0A017655C7}"/>
          </ac:picMkLst>
        </pc:picChg>
      </pc:sldChg>
      <pc:sldChg chg="addSp delSp modSp new mod">
        <pc:chgData name="Salil Batra" userId="4d97008808f91814" providerId="LiveId" clId="{F6E2A193-13A8-4099-905C-C289DD5994B7}" dt="2022-09-27T15:19:37.915" v="1809"/>
        <pc:sldMkLst>
          <pc:docMk/>
          <pc:sldMk cId="3283306703" sldId="292"/>
        </pc:sldMkLst>
        <pc:spChg chg="mod">
          <ac:chgData name="Salil Batra" userId="4d97008808f91814" providerId="LiveId" clId="{F6E2A193-13A8-4099-905C-C289DD5994B7}" dt="2022-09-27T15:12:00.269" v="1530" actId="27636"/>
          <ac:spMkLst>
            <pc:docMk/>
            <pc:sldMk cId="3283306703" sldId="292"/>
            <ac:spMk id="2" creationId="{340747BF-862E-4364-4829-6FBAA4414555}"/>
          </ac:spMkLst>
        </pc:spChg>
        <pc:spChg chg="mod">
          <ac:chgData name="Salil Batra" userId="4d97008808f91814" providerId="LiveId" clId="{F6E2A193-13A8-4099-905C-C289DD5994B7}" dt="2022-09-27T15:19:37.915" v="1809"/>
          <ac:spMkLst>
            <pc:docMk/>
            <pc:sldMk cId="3283306703" sldId="292"/>
            <ac:spMk id="3" creationId="{68D14194-5CF6-B993-23C4-0EAA91C3251B}"/>
          </ac:spMkLst>
        </pc:spChg>
        <pc:spChg chg="add del mod">
          <ac:chgData name="Salil Batra" userId="4d97008808f91814" providerId="LiveId" clId="{F6E2A193-13A8-4099-905C-C289DD5994B7}" dt="2022-09-27T15:19:31.044" v="1808"/>
          <ac:spMkLst>
            <pc:docMk/>
            <pc:sldMk cId="3283306703" sldId="292"/>
            <ac:spMk id="4" creationId="{0BCBDF69-FC0D-EA60-C2E7-C54E2B6F69C6}"/>
          </ac:spMkLst>
        </pc:spChg>
      </pc:sldChg>
      <pc:sldChg chg="addSp delSp modSp new mod">
        <pc:chgData name="Salil Batra" userId="4d97008808f91814" providerId="LiveId" clId="{F6E2A193-13A8-4099-905C-C289DD5994B7}" dt="2022-09-29T17:20:30.792" v="1816" actId="1076"/>
        <pc:sldMkLst>
          <pc:docMk/>
          <pc:sldMk cId="737619008" sldId="293"/>
        </pc:sldMkLst>
        <pc:spChg chg="del">
          <ac:chgData name="Salil Batra" userId="4d97008808f91814" providerId="LiveId" clId="{F6E2A193-13A8-4099-905C-C289DD5994B7}" dt="2022-09-29T17:20:02.443" v="1811" actId="478"/>
          <ac:spMkLst>
            <pc:docMk/>
            <pc:sldMk cId="737619008" sldId="293"/>
            <ac:spMk id="2" creationId="{D6AF1A2D-D7CF-425D-EE0F-94BF6E8D91BC}"/>
          </ac:spMkLst>
        </pc:spChg>
        <pc:spChg chg="del mod">
          <ac:chgData name="Salil Batra" userId="4d97008808f91814" providerId="LiveId" clId="{F6E2A193-13A8-4099-905C-C289DD5994B7}" dt="2022-09-29T17:20:25.413" v="1814" actId="22"/>
          <ac:spMkLst>
            <pc:docMk/>
            <pc:sldMk cId="737619008" sldId="293"/>
            <ac:spMk id="3" creationId="{CD67104E-19D2-E189-3CA6-80511E32AF88}"/>
          </ac:spMkLst>
        </pc:spChg>
        <pc:picChg chg="add mod ord">
          <ac:chgData name="Salil Batra" userId="4d97008808f91814" providerId="LiveId" clId="{F6E2A193-13A8-4099-905C-C289DD5994B7}" dt="2022-09-29T17:20:30.792" v="1816" actId="1076"/>
          <ac:picMkLst>
            <pc:docMk/>
            <pc:sldMk cId="737619008" sldId="293"/>
            <ac:picMk id="5" creationId="{05516016-FA35-0586-ED7E-4C6B2012F99E}"/>
          </ac:picMkLst>
        </pc:picChg>
      </pc:sldChg>
      <pc:sldChg chg="delSp modSp new mod">
        <pc:chgData name="Salil Batra" userId="4d97008808f91814" providerId="LiveId" clId="{F6E2A193-13A8-4099-905C-C289DD5994B7}" dt="2022-09-29T17:20:56.805" v="1831"/>
        <pc:sldMkLst>
          <pc:docMk/>
          <pc:sldMk cId="4132436408" sldId="294"/>
        </pc:sldMkLst>
        <pc:spChg chg="del">
          <ac:chgData name="Salil Batra" userId="4d97008808f91814" providerId="LiveId" clId="{F6E2A193-13A8-4099-905C-C289DD5994B7}" dt="2022-09-29T17:20:36.028" v="1818" actId="478"/>
          <ac:spMkLst>
            <pc:docMk/>
            <pc:sldMk cId="4132436408" sldId="294"/>
            <ac:spMk id="2" creationId="{C95E93EF-988D-ED19-E09A-E9DA17A5DEC7}"/>
          </ac:spMkLst>
        </pc:spChg>
        <pc:spChg chg="mod">
          <ac:chgData name="Salil Batra" userId="4d97008808f91814" providerId="LiveId" clId="{F6E2A193-13A8-4099-905C-C289DD5994B7}" dt="2022-09-29T17:20:56.805" v="1831"/>
          <ac:spMkLst>
            <pc:docMk/>
            <pc:sldMk cId="4132436408" sldId="294"/>
            <ac:spMk id="3" creationId="{B808B65C-67EB-0C36-D995-D77AD1E85CF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15F3-2E0C-B923-5316-8CE18F561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C093A2F-D3D5-682E-6604-294E78649D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AA77DB-2F66-9683-B1CE-5961B23ABC24}"/>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6F6E5740-B4C9-60FB-C878-DB45F7218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0007-E679-D876-F292-96BB2243230C}"/>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91808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4D5C-F988-4F3C-983C-C05B7FB667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129083-5BCE-4CD3-7FC8-76FA5E797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1F0515-4A2E-59C7-3CB6-F972EDF345C4}"/>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4BE8A18F-15D9-795D-A336-E2D1C5880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E32E0-6AB4-6523-4069-428F816198ED}"/>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093044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BB75C-C89D-AD02-5396-FD0A5B5FA4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F8DD13-E2E7-4414-6977-01AA603B75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D35221-E6DE-FD17-E91F-F9E59C43B87C}"/>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45F593B9-CF1A-4CA1-5BE8-0C1F10A90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AC633-F279-959D-BE69-3209A7DF1D39}"/>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75959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5AA6-5CC7-7A75-886F-64466E9F4E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64FCBD-6246-FC52-336E-BDDB0ECC6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F6A611-BB65-645F-2103-83F61527727E}"/>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3F0A52FE-5E50-9F95-FCDE-4C5B83118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78C1CF-AC0F-2794-ACEC-9C7FA1494E67}"/>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38408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23064-1F69-5947-A1A4-12EAD25F79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3BDE5B-6A45-B362-5C52-383F8492A4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1EC8BE-DBF1-3CCB-D2DB-EF480347B4B9}"/>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CB288294-3C82-8456-3CD2-402504091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6510DA-335A-90CE-B5D7-441806F391CE}"/>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873734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E5E2-42AF-1B6E-103A-824B77253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D68DCC-7C94-8970-125C-3894F1928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D6ABEA-540D-FF43-BA91-83A78F5367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A1C90-6D9B-3B47-2AB5-53017B5C55B8}"/>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6" name="Footer Placeholder 5">
            <a:extLst>
              <a:ext uri="{FF2B5EF4-FFF2-40B4-BE49-F238E27FC236}">
                <a16:creationId xmlns:a16="http://schemas.microsoft.com/office/drawing/2014/main" id="{FF62FDD8-4F56-2ACE-3BD8-AB55F53BFF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F804C-1746-3C3B-5765-92C734A78FF9}"/>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282911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3EA0-9F6C-20AB-D678-801677ECDB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6184B7-923F-B080-105C-0F7A3B3DD7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4802-1A7C-AF74-8439-925769217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213ED7-7E42-D821-C2EA-6B1AE60EB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10284-A394-6628-494E-3B0E17A52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BBD036-BFB0-4BFA-B305-730273D33FCA}"/>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8" name="Footer Placeholder 7">
            <a:extLst>
              <a:ext uri="{FF2B5EF4-FFF2-40B4-BE49-F238E27FC236}">
                <a16:creationId xmlns:a16="http://schemas.microsoft.com/office/drawing/2014/main" id="{B41EC9DB-A34A-511C-D2F3-BA96455BC0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38B126-1B07-D311-4400-0170589C60E5}"/>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64929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D943-3AE4-7B7F-B49D-79F98A0EAB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C5BBDD-A441-457C-13DB-E27EAF290109}"/>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4" name="Footer Placeholder 3">
            <a:extLst>
              <a:ext uri="{FF2B5EF4-FFF2-40B4-BE49-F238E27FC236}">
                <a16:creationId xmlns:a16="http://schemas.microsoft.com/office/drawing/2014/main" id="{62C39B15-4750-F676-94EE-219B74BC5A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C6F541-A0FF-9153-AB6C-3C4757A93E3C}"/>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349068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389AB6-897E-096F-26A9-7C6BFB3C5044}"/>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3" name="Footer Placeholder 2">
            <a:extLst>
              <a:ext uri="{FF2B5EF4-FFF2-40B4-BE49-F238E27FC236}">
                <a16:creationId xmlns:a16="http://schemas.microsoft.com/office/drawing/2014/main" id="{9E5348CE-87D7-6E1C-9303-98ECDF57DC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296149-8603-7002-7381-1DC91943C597}"/>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151307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1641-F035-CBD3-8073-FBDFB44E5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C3DA12-5F13-13F4-310A-E09191863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8E9246-BC18-4F37-641B-6FC300EC0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2396B8-F72F-2F67-329C-3471B4D7D0AE}"/>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6" name="Footer Placeholder 5">
            <a:extLst>
              <a:ext uri="{FF2B5EF4-FFF2-40B4-BE49-F238E27FC236}">
                <a16:creationId xmlns:a16="http://schemas.microsoft.com/office/drawing/2014/main" id="{9A4106E6-6319-9C8D-CEFE-BBA6F79741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202B82-0601-9479-27A5-9B7FA94B4A8F}"/>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602777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2D3-964A-A607-7CA2-C412CFA42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B4E43A-E8AA-85F8-8522-C8E14B8B30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660549-6E22-E6C1-B8F5-F9AECEA46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EDD29-7D0C-8C03-D20E-C65F6134ED18}"/>
              </a:ext>
            </a:extLst>
          </p:cNvPr>
          <p:cNvSpPr>
            <a:spLocks noGrp="1"/>
          </p:cNvSpPr>
          <p:nvPr>
            <p:ph type="dt" sz="half" idx="10"/>
          </p:nvPr>
        </p:nvSpPr>
        <p:spPr/>
        <p:txBody>
          <a:bodyPr/>
          <a:lstStyle/>
          <a:p>
            <a:fld id="{97CEC256-BF7B-4C4F-BE57-E6664BC58060}" type="datetimeFigureOut">
              <a:rPr lang="en-IN" smtClean="0"/>
              <a:t>29-09-2022</a:t>
            </a:fld>
            <a:endParaRPr lang="en-IN"/>
          </a:p>
        </p:txBody>
      </p:sp>
      <p:sp>
        <p:nvSpPr>
          <p:cNvPr id="6" name="Footer Placeholder 5">
            <a:extLst>
              <a:ext uri="{FF2B5EF4-FFF2-40B4-BE49-F238E27FC236}">
                <a16:creationId xmlns:a16="http://schemas.microsoft.com/office/drawing/2014/main" id="{A948486A-886F-F89C-5AD9-182B06D457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83AF8-D4CF-2767-10ED-1885EA290C34}"/>
              </a:ext>
            </a:extLst>
          </p:cNvPr>
          <p:cNvSpPr>
            <a:spLocks noGrp="1"/>
          </p:cNvSpPr>
          <p:nvPr>
            <p:ph type="sldNum" sz="quarter" idx="12"/>
          </p:nvPr>
        </p:nvSpPr>
        <p:spPr/>
        <p:txBody>
          <a:bodyPr/>
          <a:lstStyle/>
          <a:p>
            <a:fld id="{72BE4982-C0C2-4186-B1FF-F66FA940743C}" type="slidenum">
              <a:rPr lang="en-IN" smtClean="0"/>
              <a:t>‹#›</a:t>
            </a:fld>
            <a:endParaRPr lang="en-IN"/>
          </a:p>
        </p:txBody>
      </p:sp>
    </p:spTree>
    <p:extLst>
      <p:ext uri="{BB962C8B-B14F-4D97-AF65-F5344CB8AC3E}">
        <p14:creationId xmlns:p14="http://schemas.microsoft.com/office/powerpoint/2010/main" val="317676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2ACF32-5C43-8A04-FA6E-40FE8AD47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5AA94-CA36-D19E-9BF3-71AB98700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7D5F3-3761-84A5-5112-63F7F941A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EC256-BF7B-4C4F-BE57-E6664BC58060}" type="datetimeFigureOut">
              <a:rPr lang="en-IN" smtClean="0"/>
              <a:t>29-09-2022</a:t>
            </a:fld>
            <a:endParaRPr lang="en-IN"/>
          </a:p>
        </p:txBody>
      </p:sp>
      <p:sp>
        <p:nvSpPr>
          <p:cNvPr id="5" name="Footer Placeholder 4">
            <a:extLst>
              <a:ext uri="{FF2B5EF4-FFF2-40B4-BE49-F238E27FC236}">
                <a16:creationId xmlns:a16="http://schemas.microsoft.com/office/drawing/2014/main" id="{C9EE924D-F202-05C3-537F-797E4D5594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CFDC40-A507-BC41-CCF0-F35C1BA7E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E4982-C0C2-4186-B1FF-F66FA940743C}" type="slidenum">
              <a:rPr lang="en-IN" smtClean="0"/>
              <a:t>‹#›</a:t>
            </a:fld>
            <a:endParaRPr lang="en-IN"/>
          </a:p>
        </p:txBody>
      </p:sp>
    </p:spTree>
    <p:extLst>
      <p:ext uri="{BB962C8B-B14F-4D97-AF65-F5344CB8AC3E}">
        <p14:creationId xmlns:p14="http://schemas.microsoft.com/office/powerpoint/2010/main" val="46731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1D4D-CEAB-1CFE-D04C-367D02DFB38C}"/>
              </a:ext>
            </a:extLst>
          </p:cNvPr>
          <p:cNvSpPr>
            <a:spLocks noGrp="1"/>
          </p:cNvSpPr>
          <p:nvPr>
            <p:ph type="ctrTitle"/>
          </p:nvPr>
        </p:nvSpPr>
        <p:spPr>
          <a:xfrm>
            <a:off x="1524000" y="1122363"/>
            <a:ext cx="9144000" cy="1017155"/>
          </a:xfrm>
        </p:spPr>
        <p:txBody>
          <a:bodyPr>
            <a:normAutofit/>
          </a:bodyPr>
          <a:lstStyle/>
          <a:p>
            <a:r>
              <a:rPr lang="en-IN" sz="4800" dirty="0"/>
              <a:t>UNIT-2(L4 and L5)</a:t>
            </a:r>
          </a:p>
        </p:txBody>
      </p:sp>
      <p:sp>
        <p:nvSpPr>
          <p:cNvPr id="3" name="Subtitle 2">
            <a:extLst>
              <a:ext uri="{FF2B5EF4-FFF2-40B4-BE49-F238E27FC236}">
                <a16:creationId xmlns:a16="http://schemas.microsoft.com/office/drawing/2014/main" id="{AA5B749F-26A4-5B04-718F-F9B43E1F4006}"/>
              </a:ext>
            </a:extLst>
          </p:cNvPr>
          <p:cNvSpPr>
            <a:spLocks noGrp="1"/>
          </p:cNvSpPr>
          <p:nvPr>
            <p:ph type="subTitle" idx="1"/>
          </p:nvPr>
        </p:nvSpPr>
        <p:spPr>
          <a:xfrm>
            <a:off x="1524000" y="2574524"/>
            <a:ext cx="9144000" cy="2683276"/>
          </a:xfrm>
        </p:spPr>
        <p:txBody>
          <a:bodyPr/>
          <a:lstStyle/>
          <a:p>
            <a:r>
              <a:rPr lang="en-IN" dirty="0"/>
              <a:t>While and For loops</a:t>
            </a:r>
          </a:p>
        </p:txBody>
      </p:sp>
    </p:spTree>
    <p:extLst>
      <p:ext uri="{BB962C8B-B14F-4D97-AF65-F5344CB8AC3E}">
        <p14:creationId xmlns:p14="http://schemas.microsoft.com/office/powerpoint/2010/main" val="822245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C3D-928E-01B9-DBF3-ED04241BF700}"/>
              </a:ext>
            </a:extLst>
          </p:cNvPr>
          <p:cNvSpPr>
            <a:spLocks noGrp="1"/>
          </p:cNvSpPr>
          <p:nvPr>
            <p:ph type="title"/>
          </p:nvPr>
        </p:nvSpPr>
        <p:spPr>
          <a:xfrm>
            <a:off x="838200" y="365126"/>
            <a:ext cx="10515600" cy="416110"/>
          </a:xfrm>
        </p:spPr>
        <p:txBody>
          <a:bodyPr>
            <a:noAutofit/>
          </a:bodyPr>
          <a:lstStyle/>
          <a:p>
            <a:r>
              <a:rPr lang="en-IN" sz="2800" dirty="0"/>
              <a:t>Practice Question 3</a:t>
            </a:r>
          </a:p>
        </p:txBody>
      </p:sp>
      <p:sp>
        <p:nvSpPr>
          <p:cNvPr id="3" name="Content Placeholder 2">
            <a:extLst>
              <a:ext uri="{FF2B5EF4-FFF2-40B4-BE49-F238E27FC236}">
                <a16:creationId xmlns:a16="http://schemas.microsoft.com/office/drawing/2014/main" id="{813A1F39-F1E7-24FD-83E7-FFDC6B85FB4D}"/>
              </a:ext>
            </a:extLst>
          </p:cNvPr>
          <p:cNvSpPr>
            <a:spLocks noGrp="1"/>
          </p:cNvSpPr>
          <p:nvPr>
            <p:ph idx="1"/>
          </p:nvPr>
        </p:nvSpPr>
        <p:spPr>
          <a:xfrm>
            <a:off x="838200" y="781236"/>
            <a:ext cx="10515600" cy="5395727"/>
          </a:xfrm>
        </p:spPr>
        <p:txBody>
          <a:bodyPr>
            <a:normAutofit/>
          </a:bodyPr>
          <a:lstStyle/>
          <a:p>
            <a:pPr marL="0" indent="0" algn="just">
              <a:buNone/>
            </a:pPr>
            <a:r>
              <a:rPr lang="en-US" sz="2000" dirty="0"/>
              <a:t>The greatest common divisor (also known as greatest common factor, highest common divisor, or highest common factor) of a set of numbers is the largest positive integer number that divides all the numbers in the set without remainder. It is the biggest multiple of all numbers in the set.</a:t>
            </a:r>
          </a:p>
          <a:p>
            <a:pPr marL="0" indent="0" algn="just">
              <a:buNone/>
            </a:pPr>
            <a:r>
              <a:rPr lang="en-US" sz="2000" dirty="0"/>
              <a:t>Take two integers x and y as input from the console using input() function. Write a program to find the GCD of given inputs x and y, print the result to the console as shown in the example.</a:t>
            </a:r>
          </a:p>
          <a:p>
            <a:pPr marL="0" indent="0" algn="just">
              <a:buNone/>
            </a:pPr>
            <a:r>
              <a:rPr lang="en-US" sz="2000" b="1" u="sng" dirty="0"/>
              <a:t>Constraints:</a:t>
            </a:r>
          </a:p>
          <a:p>
            <a:pPr marL="0" indent="0" algn="just">
              <a:buNone/>
            </a:pPr>
            <a:r>
              <a:rPr lang="en-US" sz="2000" dirty="0"/>
              <a:t> If one of the inputs is zero print the message to the console as shown in the Sample Input and Output 2.</a:t>
            </a:r>
          </a:p>
          <a:p>
            <a:pPr marL="0" indent="0" algn="just">
              <a:buNone/>
            </a:pPr>
            <a:endParaRPr lang="en-IN" sz="2000" dirty="0"/>
          </a:p>
        </p:txBody>
      </p:sp>
      <p:pic>
        <p:nvPicPr>
          <p:cNvPr id="5" name="Picture 4">
            <a:extLst>
              <a:ext uri="{FF2B5EF4-FFF2-40B4-BE49-F238E27FC236}">
                <a16:creationId xmlns:a16="http://schemas.microsoft.com/office/drawing/2014/main" id="{74259561-3D8A-BA0D-19C3-F90DD6033CD4}"/>
              </a:ext>
            </a:extLst>
          </p:cNvPr>
          <p:cNvPicPr>
            <a:picLocks noChangeAspect="1"/>
          </p:cNvPicPr>
          <p:nvPr/>
        </p:nvPicPr>
        <p:blipFill>
          <a:blip r:embed="rId2"/>
          <a:stretch>
            <a:fillRect/>
          </a:stretch>
        </p:blipFill>
        <p:spPr>
          <a:xfrm>
            <a:off x="2465218" y="3479098"/>
            <a:ext cx="8507582" cy="2824047"/>
          </a:xfrm>
          <a:prstGeom prst="rect">
            <a:avLst/>
          </a:prstGeom>
        </p:spPr>
      </p:pic>
    </p:spTree>
    <p:extLst>
      <p:ext uri="{BB962C8B-B14F-4D97-AF65-F5344CB8AC3E}">
        <p14:creationId xmlns:p14="http://schemas.microsoft.com/office/powerpoint/2010/main" val="205909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1747F-B5E6-6F55-9549-8A7EBEA33FA1}"/>
              </a:ext>
            </a:extLst>
          </p:cNvPr>
          <p:cNvSpPr>
            <a:spLocks noGrp="1"/>
          </p:cNvSpPr>
          <p:nvPr>
            <p:ph idx="1"/>
          </p:nvPr>
        </p:nvSpPr>
        <p:spPr>
          <a:xfrm>
            <a:off x="838200" y="257452"/>
            <a:ext cx="10515600" cy="5919511"/>
          </a:xfrm>
        </p:spPr>
        <p:txBody>
          <a:bodyPr>
            <a:normAutofit/>
          </a:bodyPr>
          <a:lstStyle/>
          <a:p>
            <a:pPr marL="0" indent="0">
              <a:buNone/>
            </a:pPr>
            <a:r>
              <a:rPr lang="en-US" sz="2000" dirty="0"/>
              <a:t>x = int(input("x: "))</a:t>
            </a:r>
          </a:p>
          <a:p>
            <a:pPr marL="0" indent="0">
              <a:buNone/>
            </a:pPr>
            <a:r>
              <a:rPr lang="en-US" sz="2000" dirty="0"/>
              <a:t>y = int(input("y: "))</a:t>
            </a:r>
          </a:p>
          <a:p>
            <a:pPr marL="0" indent="0">
              <a:buNone/>
            </a:pPr>
            <a:r>
              <a:rPr lang="en-US" sz="2000" dirty="0"/>
              <a:t>if x == 0 or y == 0:</a:t>
            </a:r>
          </a:p>
          <a:p>
            <a:pPr marL="0" indent="0">
              <a:buNone/>
            </a:pPr>
            <a:r>
              <a:rPr lang="en-US" sz="2000" dirty="0"/>
              <a:t>    print("value must be non zero")</a:t>
            </a:r>
          </a:p>
          <a:p>
            <a:pPr marL="0" indent="0">
              <a:buNone/>
            </a:pPr>
            <a:r>
              <a:rPr lang="en-US" sz="2000" dirty="0"/>
              <a:t>else:</a:t>
            </a:r>
          </a:p>
          <a:p>
            <a:pPr marL="0" indent="0">
              <a:buNone/>
            </a:pPr>
            <a:r>
              <a:rPr lang="en-US" sz="2000" dirty="0"/>
              <a:t>    if x &lt; y:</a:t>
            </a:r>
          </a:p>
          <a:p>
            <a:pPr marL="0" indent="0">
              <a:buNone/>
            </a:pPr>
            <a:r>
              <a:rPr lang="en-US" sz="2000" dirty="0"/>
              <a:t>        result=x</a:t>
            </a:r>
          </a:p>
          <a:p>
            <a:pPr marL="0" indent="0">
              <a:buNone/>
            </a:pPr>
            <a:r>
              <a:rPr lang="en-US" sz="2000" dirty="0"/>
              <a:t>    else:</a:t>
            </a:r>
          </a:p>
          <a:p>
            <a:pPr marL="0" indent="0">
              <a:buNone/>
            </a:pPr>
            <a:r>
              <a:rPr lang="en-US" sz="2000" dirty="0"/>
              <a:t>        result=y</a:t>
            </a:r>
          </a:p>
          <a:p>
            <a:pPr marL="0" indent="0">
              <a:buNone/>
            </a:pPr>
            <a:r>
              <a:rPr lang="en-US" sz="2000" dirty="0"/>
              <a:t>    while result:</a:t>
            </a:r>
          </a:p>
          <a:p>
            <a:pPr marL="0" indent="0">
              <a:buNone/>
            </a:pPr>
            <a:r>
              <a:rPr lang="en-US" sz="2000" dirty="0"/>
              <a:t>        if x % result == 0 and y % result == 0:</a:t>
            </a:r>
          </a:p>
          <a:p>
            <a:pPr marL="0" indent="0">
              <a:buNone/>
            </a:pPr>
            <a:r>
              <a:rPr lang="en-US" sz="2000" dirty="0"/>
              <a:t>            break</a:t>
            </a:r>
          </a:p>
          <a:p>
            <a:pPr marL="0" indent="0">
              <a:buNone/>
            </a:pPr>
            <a:r>
              <a:rPr lang="en-US" sz="2000" dirty="0"/>
              <a:t>        result = result - 1</a:t>
            </a:r>
          </a:p>
          <a:p>
            <a:pPr marL="0" indent="0">
              <a:buNone/>
            </a:pPr>
            <a:r>
              <a:rPr lang="en-US" sz="2000" dirty="0"/>
              <a:t>    print("</a:t>
            </a:r>
            <a:r>
              <a:rPr lang="en-US" sz="2000" dirty="0" err="1"/>
              <a:t>gcd</a:t>
            </a:r>
            <a:r>
              <a:rPr lang="en-US" sz="2000" dirty="0"/>
              <a:t>:",result)</a:t>
            </a:r>
            <a:endParaRPr lang="en-IN" sz="2000" dirty="0"/>
          </a:p>
        </p:txBody>
      </p:sp>
    </p:spTree>
    <p:extLst>
      <p:ext uri="{BB962C8B-B14F-4D97-AF65-F5344CB8AC3E}">
        <p14:creationId xmlns:p14="http://schemas.microsoft.com/office/powerpoint/2010/main" val="2763772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09E7-5B0F-E67E-051C-0441667198A8}"/>
              </a:ext>
            </a:extLst>
          </p:cNvPr>
          <p:cNvSpPr>
            <a:spLocks noGrp="1"/>
          </p:cNvSpPr>
          <p:nvPr>
            <p:ph type="title"/>
          </p:nvPr>
        </p:nvSpPr>
        <p:spPr>
          <a:xfrm>
            <a:off x="838200" y="365125"/>
            <a:ext cx="10515600" cy="487131"/>
          </a:xfrm>
        </p:spPr>
        <p:txBody>
          <a:bodyPr>
            <a:normAutofit/>
          </a:bodyPr>
          <a:lstStyle/>
          <a:p>
            <a:r>
              <a:rPr lang="en-US" sz="2800" dirty="0"/>
              <a:t>Practice Question 4</a:t>
            </a:r>
            <a:endParaRPr lang="en-IN" sz="2800" dirty="0"/>
          </a:p>
        </p:txBody>
      </p:sp>
      <p:sp>
        <p:nvSpPr>
          <p:cNvPr id="3" name="Content Placeholder 2">
            <a:extLst>
              <a:ext uri="{FF2B5EF4-FFF2-40B4-BE49-F238E27FC236}">
                <a16:creationId xmlns:a16="http://schemas.microsoft.com/office/drawing/2014/main" id="{29BBC932-D2DC-0397-2C19-49EE045B2E37}"/>
              </a:ext>
            </a:extLst>
          </p:cNvPr>
          <p:cNvSpPr>
            <a:spLocks noGrp="1"/>
          </p:cNvSpPr>
          <p:nvPr>
            <p:ph idx="1"/>
          </p:nvPr>
        </p:nvSpPr>
        <p:spPr>
          <a:xfrm>
            <a:off x="838200" y="914400"/>
            <a:ext cx="10515600" cy="5262563"/>
          </a:xfrm>
        </p:spPr>
        <p:txBody>
          <a:bodyPr>
            <a:normAutofit/>
          </a:bodyPr>
          <a:lstStyle/>
          <a:p>
            <a:pPr marL="0" indent="0" algn="just">
              <a:buNone/>
            </a:pPr>
            <a:r>
              <a:rPr lang="en-US" sz="2000" dirty="0"/>
              <a:t>Take an integer x as input from the console using input() function. Calculate Fibonacci series one number less than the given input x, and also calculate the sum of all alternate numbers (Even-numbered) in the resultant list. Print the result to the console as shown in the example.</a:t>
            </a:r>
          </a:p>
          <a:p>
            <a:pPr marL="0" indent="0" algn="just">
              <a:buNone/>
            </a:pPr>
            <a:endParaRPr lang="en-IN" sz="2000" dirty="0"/>
          </a:p>
        </p:txBody>
      </p:sp>
      <p:pic>
        <p:nvPicPr>
          <p:cNvPr id="5" name="Picture 4">
            <a:extLst>
              <a:ext uri="{FF2B5EF4-FFF2-40B4-BE49-F238E27FC236}">
                <a16:creationId xmlns:a16="http://schemas.microsoft.com/office/drawing/2014/main" id="{86055241-B300-1C0B-D12F-757A740FEB1F}"/>
              </a:ext>
            </a:extLst>
          </p:cNvPr>
          <p:cNvPicPr>
            <a:picLocks noChangeAspect="1"/>
          </p:cNvPicPr>
          <p:nvPr/>
        </p:nvPicPr>
        <p:blipFill>
          <a:blip r:embed="rId2"/>
          <a:stretch>
            <a:fillRect/>
          </a:stretch>
        </p:blipFill>
        <p:spPr>
          <a:xfrm>
            <a:off x="981214" y="1926430"/>
            <a:ext cx="9334638" cy="3941709"/>
          </a:xfrm>
          <a:prstGeom prst="rect">
            <a:avLst/>
          </a:prstGeom>
        </p:spPr>
      </p:pic>
    </p:spTree>
    <p:extLst>
      <p:ext uri="{BB962C8B-B14F-4D97-AF65-F5344CB8AC3E}">
        <p14:creationId xmlns:p14="http://schemas.microsoft.com/office/powerpoint/2010/main" val="150214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A1843-D0C3-A0AA-9837-F506C32BDDB1}"/>
              </a:ext>
            </a:extLst>
          </p:cNvPr>
          <p:cNvSpPr>
            <a:spLocks noGrp="1"/>
          </p:cNvSpPr>
          <p:nvPr>
            <p:ph idx="1"/>
          </p:nvPr>
        </p:nvSpPr>
        <p:spPr>
          <a:xfrm>
            <a:off x="838200" y="514905"/>
            <a:ext cx="10515600" cy="5662058"/>
          </a:xfrm>
        </p:spPr>
        <p:txBody>
          <a:bodyPr>
            <a:normAutofit fontScale="70000" lnSpcReduction="20000"/>
          </a:bodyPr>
          <a:lstStyle/>
          <a:p>
            <a:pPr marL="0" indent="0">
              <a:buNone/>
            </a:pPr>
            <a:r>
              <a:rPr lang="en-US" dirty="0"/>
              <a:t>Solution:</a:t>
            </a:r>
          </a:p>
          <a:p>
            <a:pPr marL="0" indent="0">
              <a:buNone/>
            </a:pPr>
            <a:r>
              <a:rPr lang="en-US" dirty="0"/>
              <a:t>x=int(input("k: "))</a:t>
            </a:r>
          </a:p>
          <a:p>
            <a:pPr marL="0" indent="0">
              <a:buNone/>
            </a:pPr>
            <a:r>
              <a:rPr lang="en-US" dirty="0"/>
              <a:t>a=0</a:t>
            </a:r>
          </a:p>
          <a:p>
            <a:pPr marL="0" indent="0">
              <a:buNone/>
            </a:pPr>
            <a:r>
              <a:rPr lang="en-US" dirty="0"/>
              <a:t>b=1</a:t>
            </a:r>
          </a:p>
          <a:p>
            <a:pPr marL="0" indent="0">
              <a:buNone/>
            </a:pPr>
            <a:r>
              <a:rPr lang="en-US" dirty="0" err="1"/>
              <a:t>i</a:t>
            </a:r>
            <a:r>
              <a:rPr lang="en-US" dirty="0"/>
              <a:t>=0   #index=0</a:t>
            </a:r>
          </a:p>
          <a:p>
            <a:pPr marL="0" indent="0">
              <a:buNone/>
            </a:pPr>
            <a:r>
              <a:rPr lang="en-US" dirty="0"/>
              <a:t>c=0</a:t>
            </a:r>
          </a:p>
          <a:p>
            <a:pPr marL="0" indent="0">
              <a:buNone/>
            </a:pPr>
            <a:r>
              <a:rPr lang="en-US" dirty="0"/>
              <a:t>result=0</a:t>
            </a:r>
          </a:p>
          <a:p>
            <a:pPr marL="0" indent="0">
              <a:buNone/>
            </a:pPr>
            <a:r>
              <a:rPr lang="en-US" dirty="0"/>
              <a:t>while c &lt; x:</a:t>
            </a:r>
          </a:p>
          <a:p>
            <a:pPr marL="0" indent="0">
              <a:buNone/>
            </a:pPr>
            <a:r>
              <a:rPr lang="en-US" dirty="0"/>
              <a:t>	print(c)</a:t>
            </a:r>
          </a:p>
          <a:p>
            <a:pPr marL="0" indent="0">
              <a:buNone/>
            </a:pPr>
            <a:r>
              <a:rPr lang="en-US" dirty="0"/>
              <a:t>	if(i%2==0): #Even numbered index check</a:t>
            </a:r>
          </a:p>
          <a:p>
            <a:pPr marL="0" indent="0">
              <a:buNone/>
            </a:pPr>
            <a:r>
              <a:rPr lang="en-US" dirty="0"/>
              <a:t>		result=</a:t>
            </a:r>
            <a:r>
              <a:rPr lang="en-US" dirty="0" err="1"/>
              <a:t>result+c</a:t>
            </a:r>
            <a:endParaRPr lang="en-US" dirty="0"/>
          </a:p>
          <a:p>
            <a:pPr marL="0" indent="0">
              <a:buNone/>
            </a:pPr>
            <a:r>
              <a:rPr lang="en-US" dirty="0"/>
              <a:t>	a=b</a:t>
            </a:r>
          </a:p>
          <a:p>
            <a:pPr marL="0" indent="0">
              <a:buNone/>
            </a:pPr>
            <a:r>
              <a:rPr lang="en-US" dirty="0"/>
              <a:t>	b=c</a:t>
            </a:r>
          </a:p>
          <a:p>
            <a:pPr marL="0" indent="0">
              <a:buNone/>
            </a:pPr>
            <a:r>
              <a:rPr lang="en-US" dirty="0"/>
              <a:t>	c=</a:t>
            </a:r>
            <a:r>
              <a:rPr lang="en-US" dirty="0" err="1"/>
              <a:t>a+b</a:t>
            </a:r>
            <a:endParaRPr lang="en-US" dirty="0"/>
          </a:p>
          <a:p>
            <a:pPr marL="0" indent="0">
              <a:buNone/>
            </a:pPr>
            <a:r>
              <a:rPr lang="en-US" dirty="0"/>
              <a:t>	</a:t>
            </a:r>
            <a:r>
              <a:rPr lang="en-US" dirty="0" err="1"/>
              <a:t>i</a:t>
            </a:r>
            <a:r>
              <a:rPr lang="en-US" dirty="0"/>
              <a:t>=i+1  #increment in index</a:t>
            </a:r>
          </a:p>
          <a:p>
            <a:pPr marL="0" indent="0">
              <a:buNone/>
            </a:pPr>
            <a:r>
              <a:rPr lang="en-US" dirty="0"/>
              <a:t>print("</a:t>
            </a:r>
            <a:r>
              <a:rPr lang="en-US" dirty="0" err="1"/>
              <a:t>sum:",result</a:t>
            </a:r>
            <a:r>
              <a:rPr lang="en-US" dirty="0"/>
              <a:t>)</a:t>
            </a:r>
            <a:endParaRPr lang="en-IN" dirty="0"/>
          </a:p>
        </p:txBody>
      </p:sp>
    </p:spTree>
    <p:extLst>
      <p:ext uri="{BB962C8B-B14F-4D97-AF65-F5344CB8AC3E}">
        <p14:creationId xmlns:p14="http://schemas.microsoft.com/office/powerpoint/2010/main" val="2798777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5FEB-AC6A-5BC1-DDDF-E0B6BD3064D2}"/>
              </a:ext>
            </a:extLst>
          </p:cNvPr>
          <p:cNvSpPr>
            <a:spLocks noGrp="1"/>
          </p:cNvSpPr>
          <p:nvPr>
            <p:ph type="title"/>
          </p:nvPr>
        </p:nvSpPr>
        <p:spPr>
          <a:xfrm>
            <a:off x="838200" y="152062"/>
            <a:ext cx="10515600" cy="194167"/>
          </a:xfrm>
        </p:spPr>
        <p:txBody>
          <a:bodyPr>
            <a:noAutofit/>
          </a:bodyPr>
          <a:lstStyle/>
          <a:p>
            <a:r>
              <a:rPr lang="en-US" sz="3200" dirty="0"/>
              <a:t>Practice Question 5</a:t>
            </a:r>
            <a:endParaRPr lang="en-IN" sz="3200" dirty="0"/>
          </a:p>
        </p:txBody>
      </p:sp>
      <p:sp>
        <p:nvSpPr>
          <p:cNvPr id="3" name="Content Placeholder 2">
            <a:extLst>
              <a:ext uri="{FF2B5EF4-FFF2-40B4-BE49-F238E27FC236}">
                <a16:creationId xmlns:a16="http://schemas.microsoft.com/office/drawing/2014/main" id="{697BE6CE-59F0-BA79-0C63-1CECCBBBE332}"/>
              </a:ext>
            </a:extLst>
          </p:cNvPr>
          <p:cNvSpPr>
            <a:spLocks noGrp="1"/>
          </p:cNvSpPr>
          <p:nvPr>
            <p:ph idx="1"/>
          </p:nvPr>
        </p:nvSpPr>
        <p:spPr>
          <a:xfrm>
            <a:off x="838200" y="467974"/>
            <a:ext cx="10515600" cy="5495925"/>
          </a:xfrm>
        </p:spPr>
        <p:txBody>
          <a:bodyPr/>
          <a:lstStyle/>
          <a:p>
            <a:pPr marL="0" indent="0">
              <a:buNone/>
            </a:pPr>
            <a:r>
              <a:rPr lang="en-US" sz="1800" b="0" i="0" dirty="0">
                <a:solidFill>
                  <a:srgbClr val="212529"/>
                </a:solidFill>
                <a:effectLst/>
                <a:latin typeface="-apple-system"/>
              </a:rPr>
              <a:t>Write a program to print all the numbers less than a given number whether they are even or odd using a while loop</a:t>
            </a:r>
            <a:r>
              <a:rPr lang="en-US" sz="1800" dirty="0">
                <a:solidFill>
                  <a:srgbClr val="212529"/>
                </a:solidFill>
                <a:latin typeface="-apple-system"/>
              </a:rPr>
              <a:t>. </a:t>
            </a:r>
            <a:r>
              <a:rPr lang="en-US" sz="1800" b="0" i="0" dirty="0">
                <a:solidFill>
                  <a:srgbClr val="212529"/>
                </a:solidFill>
                <a:effectLst/>
                <a:latin typeface="-apple-system"/>
              </a:rPr>
              <a:t>Read an integer </a:t>
            </a:r>
            <a:r>
              <a:rPr lang="en-US" sz="1800" dirty="0"/>
              <a:t>x</a:t>
            </a:r>
            <a:r>
              <a:rPr lang="en-US" sz="1800" b="0" i="0" dirty="0">
                <a:solidFill>
                  <a:srgbClr val="212529"/>
                </a:solidFill>
                <a:effectLst/>
                <a:latin typeface="-apple-system"/>
              </a:rPr>
              <a:t> as input from the console using </a:t>
            </a:r>
            <a:r>
              <a:rPr lang="en-US" sz="1800" dirty="0"/>
              <a:t>input()</a:t>
            </a:r>
            <a:r>
              <a:rPr lang="en-US" sz="1800" b="0" i="0" dirty="0">
                <a:solidFill>
                  <a:srgbClr val="212529"/>
                </a:solidFill>
                <a:effectLst/>
                <a:latin typeface="-apple-system"/>
              </a:rPr>
              <a:t> function. For each number less than </a:t>
            </a:r>
            <a:r>
              <a:rPr lang="en-US" sz="1800" dirty="0"/>
              <a:t>x</a:t>
            </a:r>
            <a:r>
              <a:rPr lang="en-US" sz="1800" b="0" i="0" dirty="0">
                <a:solidFill>
                  <a:srgbClr val="212529"/>
                </a:solidFill>
                <a:effectLst/>
                <a:latin typeface="-apple-system"/>
              </a:rPr>
              <a:t>, print the result to the console whether the number is even or odd as shown in sample output below.</a:t>
            </a:r>
            <a:br>
              <a:rPr lang="en-US" dirty="0"/>
            </a:br>
            <a:endParaRPr lang="en-IN" dirty="0"/>
          </a:p>
        </p:txBody>
      </p:sp>
      <p:pic>
        <p:nvPicPr>
          <p:cNvPr id="5" name="Picture 4">
            <a:extLst>
              <a:ext uri="{FF2B5EF4-FFF2-40B4-BE49-F238E27FC236}">
                <a16:creationId xmlns:a16="http://schemas.microsoft.com/office/drawing/2014/main" id="{97E20B31-5209-AC48-76C7-A9C03AF2EFE9}"/>
              </a:ext>
            </a:extLst>
          </p:cNvPr>
          <p:cNvPicPr>
            <a:picLocks noChangeAspect="1"/>
          </p:cNvPicPr>
          <p:nvPr/>
        </p:nvPicPr>
        <p:blipFill>
          <a:blip r:embed="rId2"/>
          <a:stretch>
            <a:fillRect/>
          </a:stretch>
        </p:blipFill>
        <p:spPr>
          <a:xfrm>
            <a:off x="2075037" y="1362074"/>
            <a:ext cx="6989064" cy="5225157"/>
          </a:xfrm>
          <a:prstGeom prst="rect">
            <a:avLst/>
          </a:prstGeom>
        </p:spPr>
      </p:pic>
    </p:spTree>
    <p:extLst>
      <p:ext uri="{BB962C8B-B14F-4D97-AF65-F5344CB8AC3E}">
        <p14:creationId xmlns:p14="http://schemas.microsoft.com/office/powerpoint/2010/main" val="2650451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E150-CE47-0B23-68C7-569157E36E21}"/>
              </a:ext>
            </a:extLst>
          </p:cNvPr>
          <p:cNvSpPr>
            <a:spLocks noGrp="1"/>
          </p:cNvSpPr>
          <p:nvPr>
            <p:ph type="title"/>
          </p:nvPr>
        </p:nvSpPr>
        <p:spPr>
          <a:xfrm>
            <a:off x="838200" y="365126"/>
            <a:ext cx="10515600" cy="487130"/>
          </a:xfrm>
        </p:spPr>
        <p:txBody>
          <a:bodyPr>
            <a:normAutofit fontScale="90000"/>
          </a:bodyPr>
          <a:lstStyle/>
          <a:p>
            <a:r>
              <a:rPr lang="en-US" sz="3200" dirty="0"/>
              <a:t>Solution</a:t>
            </a:r>
            <a:endParaRPr lang="en-IN" sz="3200" dirty="0"/>
          </a:p>
        </p:txBody>
      </p:sp>
      <p:sp>
        <p:nvSpPr>
          <p:cNvPr id="3" name="Content Placeholder 2">
            <a:extLst>
              <a:ext uri="{FF2B5EF4-FFF2-40B4-BE49-F238E27FC236}">
                <a16:creationId xmlns:a16="http://schemas.microsoft.com/office/drawing/2014/main" id="{37E41C1D-5B28-74D0-D5F1-E4B35DADC6DB}"/>
              </a:ext>
            </a:extLst>
          </p:cNvPr>
          <p:cNvSpPr>
            <a:spLocks noGrp="1"/>
          </p:cNvSpPr>
          <p:nvPr>
            <p:ph idx="1"/>
          </p:nvPr>
        </p:nvSpPr>
        <p:spPr>
          <a:xfrm>
            <a:off x="838200" y="852256"/>
            <a:ext cx="10515600" cy="5324707"/>
          </a:xfrm>
        </p:spPr>
        <p:txBody>
          <a:bodyPr>
            <a:normAutofit/>
          </a:bodyPr>
          <a:lstStyle/>
          <a:p>
            <a:pPr marL="0" indent="0">
              <a:buNone/>
            </a:pPr>
            <a:r>
              <a:rPr lang="en-IN" sz="2000" dirty="0"/>
              <a:t>k=int(input("k: "))</a:t>
            </a:r>
          </a:p>
          <a:p>
            <a:pPr marL="0" indent="0">
              <a:buNone/>
            </a:pPr>
            <a:r>
              <a:rPr lang="en-IN" sz="2000" dirty="0" err="1"/>
              <a:t>i</a:t>
            </a:r>
            <a:r>
              <a:rPr lang="en-IN" sz="2000" dirty="0"/>
              <a:t>=0</a:t>
            </a:r>
          </a:p>
          <a:p>
            <a:pPr marL="0" indent="0">
              <a:buNone/>
            </a:pPr>
            <a:r>
              <a:rPr lang="en-IN" sz="2000" dirty="0"/>
              <a:t>while(</a:t>
            </a:r>
            <a:r>
              <a:rPr lang="en-IN" sz="2000" dirty="0" err="1"/>
              <a:t>i</a:t>
            </a:r>
            <a:r>
              <a:rPr lang="en-IN" sz="2000" dirty="0"/>
              <a:t>&lt;k):</a:t>
            </a:r>
          </a:p>
          <a:p>
            <a:pPr marL="0" indent="0">
              <a:buNone/>
            </a:pPr>
            <a:r>
              <a:rPr lang="en-IN" sz="2000" dirty="0"/>
              <a:t>	if i%2==0:</a:t>
            </a:r>
          </a:p>
          <a:p>
            <a:pPr marL="0" indent="0">
              <a:buNone/>
            </a:pPr>
            <a:r>
              <a:rPr lang="en-IN" sz="2000" dirty="0"/>
              <a:t>		print(</a:t>
            </a:r>
            <a:r>
              <a:rPr lang="en-IN" sz="2000" dirty="0" err="1"/>
              <a:t>i</a:t>
            </a:r>
            <a:r>
              <a:rPr lang="en-IN" sz="2000" dirty="0"/>
              <a:t>,"even number")</a:t>
            </a:r>
          </a:p>
          <a:p>
            <a:pPr marL="0" indent="0">
              <a:buNone/>
            </a:pPr>
            <a:r>
              <a:rPr lang="en-IN" sz="2000" dirty="0"/>
              <a:t>	else:</a:t>
            </a:r>
          </a:p>
          <a:p>
            <a:pPr marL="0" indent="0">
              <a:buNone/>
            </a:pPr>
            <a:r>
              <a:rPr lang="en-IN" sz="2000" dirty="0"/>
              <a:t>		print(</a:t>
            </a:r>
            <a:r>
              <a:rPr lang="en-IN" sz="2000" dirty="0" err="1"/>
              <a:t>i</a:t>
            </a:r>
            <a:r>
              <a:rPr lang="en-IN" sz="2000" dirty="0"/>
              <a:t>,"odd number")</a:t>
            </a:r>
          </a:p>
          <a:p>
            <a:pPr marL="0" indent="0">
              <a:buNone/>
            </a:pPr>
            <a:r>
              <a:rPr lang="en-IN" sz="2000" dirty="0"/>
              <a:t>	</a:t>
            </a:r>
            <a:r>
              <a:rPr lang="en-IN" sz="2000" dirty="0" err="1"/>
              <a:t>i</a:t>
            </a:r>
            <a:r>
              <a:rPr lang="en-IN" sz="2000" dirty="0"/>
              <a:t>=i+1</a:t>
            </a:r>
          </a:p>
          <a:p>
            <a:pPr marL="0" indent="0">
              <a:buNone/>
            </a:pPr>
            <a:r>
              <a:rPr lang="en-IN" sz="2000" dirty="0"/>
              <a:t>	</a:t>
            </a:r>
          </a:p>
        </p:txBody>
      </p:sp>
    </p:spTree>
    <p:extLst>
      <p:ext uri="{BB962C8B-B14F-4D97-AF65-F5344CB8AC3E}">
        <p14:creationId xmlns:p14="http://schemas.microsoft.com/office/powerpoint/2010/main" val="245982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111E-07C1-B1EB-C11D-5875D46DFD6F}"/>
              </a:ext>
            </a:extLst>
          </p:cNvPr>
          <p:cNvSpPr>
            <a:spLocks noGrp="1"/>
          </p:cNvSpPr>
          <p:nvPr>
            <p:ph type="title"/>
          </p:nvPr>
        </p:nvSpPr>
        <p:spPr>
          <a:xfrm>
            <a:off x="838200" y="365126"/>
            <a:ext cx="10515600" cy="315912"/>
          </a:xfrm>
        </p:spPr>
        <p:txBody>
          <a:bodyPr>
            <a:noAutofit/>
          </a:bodyPr>
          <a:lstStyle/>
          <a:p>
            <a:r>
              <a:rPr lang="en-US" sz="3200" dirty="0"/>
              <a:t>For loop</a:t>
            </a:r>
            <a:endParaRPr lang="en-IN" sz="3200" dirty="0"/>
          </a:p>
        </p:txBody>
      </p:sp>
      <p:sp>
        <p:nvSpPr>
          <p:cNvPr id="3" name="Content Placeholder 2">
            <a:extLst>
              <a:ext uri="{FF2B5EF4-FFF2-40B4-BE49-F238E27FC236}">
                <a16:creationId xmlns:a16="http://schemas.microsoft.com/office/drawing/2014/main" id="{07D7D110-973D-7B62-9721-0F85278FF43C}"/>
              </a:ext>
            </a:extLst>
          </p:cNvPr>
          <p:cNvSpPr>
            <a:spLocks noGrp="1"/>
          </p:cNvSpPr>
          <p:nvPr>
            <p:ph idx="1"/>
          </p:nvPr>
        </p:nvSpPr>
        <p:spPr>
          <a:xfrm>
            <a:off x="838200" y="681037"/>
            <a:ext cx="10515600" cy="5495925"/>
          </a:xfrm>
        </p:spPr>
        <p:txBody>
          <a:bodyPr>
            <a:normAutofit/>
          </a:bodyPr>
          <a:lstStyle/>
          <a:p>
            <a:pPr marL="0" indent="0" algn="just">
              <a:buNone/>
            </a:pPr>
            <a:r>
              <a:rPr lang="en-US" sz="2000" b="0" i="0" dirty="0">
                <a:solidFill>
                  <a:srgbClr val="212529"/>
                </a:solidFill>
                <a:effectLst/>
              </a:rPr>
              <a:t>A for-loop is used to iterate over a range of values using a loop counter, which is a variable taking a range of values in some orderly sequence (e.g., starting at </a:t>
            </a:r>
            <a:r>
              <a:rPr lang="en-US" sz="2000" b="1" i="0" dirty="0">
                <a:solidFill>
                  <a:srgbClr val="212529"/>
                </a:solidFill>
                <a:effectLst/>
              </a:rPr>
              <a:t>0</a:t>
            </a:r>
            <a:r>
              <a:rPr lang="en-US" sz="2000" b="0" i="0" dirty="0">
                <a:solidFill>
                  <a:srgbClr val="212529"/>
                </a:solidFill>
                <a:effectLst/>
              </a:rPr>
              <a:t> and ending at </a:t>
            </a:r>
            <a:r>
              <a:rPr lang="en-US" sz="2000" b="1" i="0" dirty="0">
                <a:solidFill>
                  <a:srgbClr val="212529"/>
                </a:solidFill>
                <a:effectLst/>
              </a:rPr>
              <a:t>10</a:t>
            </a:r>
            <a:r>
              <a:rPr lang="en-US" sz="2000" b="0" i="0" dirty="0">
                <a:solidFill>
                  <a:srgbClr val="212529"/>
                </a:solidFill>
                <a:effectLst/>
              </a:rPr>
              <a:t> in increments of </a:t>
            </a:r>
            <a:r>
              <a:rPr lang="en-US" sz="2000" b="1" i="0" dirty="0">
                <a:solidFill>
                  <a:srgbClr val="212529"/>
                </a:solidFill>
                <a:effectLst/>
              </a:rPr>
              <a:t>1</a:t>
            </a:r>
            <a:r>
              <a:rPr lang="en-US" sz="2000" b="0" i="0" dirty="0">
                <a:solidFill>
                  <a:srgbClr val="212529"/>
                </a:solidFill>
                <a:effectLst/>
              </a:rPr>
              <a:t>).</a:t>
            </a:r>
            <a:br>
              <a:rPr lang="en-US" sz="2000" dirty="0"/>
            </a:br>
            <a:br>
              <a:rPr lang="en-US" sz="2000" dirty="0"/>
            </a:br>
            <a:r>
              <a:rPr lang="en-US" sz="2000" b="0" i="0" dirty="0">
                <a:solidFill>
                  <a:srgbClr val="212529"/>
                </a:solidFill>
                <a:effectLst/>
              </a:rPr>
              <a:t>The value stored in a loop counter is changed with each iteration of the loop, providing a unique value for each individual iteration. The loop counter is used to decide when to terminate the loop. A for-loop construct can be termed as an entry controlled loop.</a:t>
            </a:r>
            <a:endParaRPr lang="en-IN" sz="2000" dirty="0"/>
          </a:p>
        </p:txBody>
      </p:sp>
      <p:pic>
        <p:nvPicPr>
          <p:cNvPr id="5" name="Picture 4">
            <a:extLst>
              <a:ext uri="{FF2B5EF4-FFF2-40B4-BE49-F238E27FC236}">
                <a16:creationId xmlns:a16="http://schemas.microsoft.com/office/drawing/2014/main" id="{4252FE04-D08B-177F-3214-9E28A6C1B1C1}"/>
              </a:ext>
            </a:extLst>
          </p:cNvPr>
          <p:cNvPicPr>
            <a:picLocks noChangeAspect="1"/>
          </p:cNvPicPr>
          <p:nvPr/>
        </p:nvPicPr>
        <p:blipFill>
          <a:blip r:embed="rId2"/>
          <a:stretch>
            <a:fillRect/>
          </a:stretch>
        </p:blipFill>
        <p:spPr>
          <a:xfrm>
            <a:off x="88777" y="2414124"/>
            <a:ext cx="5619566" cy="1781175"/>
          </a:xfrm>
          <a:prstGeom prst="rect">
            <a:avLst/>
          </a:prstGeom>
        </p:spPr>
      </p:pic>
      <p:pic>
        <p:nvPicPr>
          <p:cNvPr id="7" name="Picture 6">
            <a:extLst>
              <a:ext uri="{FF2B5EF4-FFF2-40B4-BE49-F238E27FC236}">
                <a16:creationId xmlns:a16="http://schemas.microsoft.com/office/drawing/2014/main" id="{5279E265-87EA-F9D3-163A-AED82531F191}"/>
              </a:ext>
            </a:extLst>
          </p:cNvPr>
          <p:cNvPicPr>
            <a:picLocks noChangeAspect="1"/>
          </p:cNvPicPr>
          <p:nvPr/>
        </p:nvPicPr>
        <p:blipFill>
          <a:blip r:embed="rId3"/>
          <a:stretch>
            <a:fillRect/>
          </a:stretch>
        </p:blipFill>
        <p:spPr>
          <a:xfrm>
            <a:off x="5784590" y="2414124"/>
            <a:ext cx="6318633" cy="4288517"/>
          </a:xfrm>
          <a:prstGeom prst="rect">
            <a:avLst/>
          </a:prstGeom>
        </p:spPr>
      </p:pic>
    </p:spTree>
    <p:extLst>
      <p:ext uri="{BB962C8B-B14F-4D97-AF65-F5344CB8AC3E}">
        <p14:creationId xmlns:p14="http://schemas.microsoft.com/office/powerpoint/2010/main" val="3439453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3390-2883-A309-FF34-1467341D8716}"/>
              </a:ext>
            </a:extLst>
          </p:cNvPr>
          <p:cNvSpPr>
            <a:spLocks noGrp="1"/>
          </p:cNvSpPr>
          <p:nvPr>
            <p:ph type="title"/>
          </p:nvPr>
        </p:nvSpPr>
        <p:spPr>
          <a:xfrm>
            <a:off x="838200" y="365125"/>
            <a:ext cx="10515600" cy="611419"/>
          </a:xfrm>
        </p:spPr>
        <p:txBody>
          <a:bodyPr>
            <a:normAutofit/>
          </a:bodyPr>
          <a:lstStyle/>
          <a:p>
            <a:r>
              <a:rPr lang="en-US" sz="3200" dirty="0"/>
              <a:t>Practice Question 1</a:t>
            </a:r>
            <a:endParaRPr lang="en-IN" sz="3200" dirty="0"/>
          </a:p>
        </p:txBody>
      </p:sp>
      <p:sp>
        <p:nvSpPr>
          <p:cNvPr id="3" name="Content Placeholder 2">
            <a:extLst>
              <a:ext uri="{FF2B5EF4-FFF2-40B4-BE49-F238E27FC236}">
                <a16:creationId xmlns:a16="http://schemas.microsoft.com/office/drawing/2014/main" id="{1F1C5D48-4C8C-0D5E-43BF-7A428D3417CA}"/>
              </a:ext>
            </a:extLst>
          </p:cNvPr>
          <p:cNvSpPr>
            <a:spLocks noGrp="1"/>
          </p:cNvSpPr>
          <p:nvPr>
            <p:ph idx="1"/>
          </p:nvPr>
        </p:nvSpPr>
        <p:spPr>
          <a:xfrm>
            <a:off x="838200" y="976544"/>
            <a:ext cx="10515600" cy="5200419"/>
          </a:xfrm>
        </p:spPr>
        <p:txBody>
          <a:bodyPr>
            <a:normAutofit/>
          </a:bodyPr>
          <a:lstStyle/>
          <a:p>
            <a:pPr marL="0" indent="0">
              <a:buNone/>
            </a:pPr>
            <a:r>
              <a:rPr lang="en-US" sz="2000" dirty="0"/>
              <a:t>Fill the missing code in the below program to understand how to iterate over a for loop . Follow the instructions given in the comment lines while writing the program.</a:t>
            </a:r>
            <a:endParaRPr lang="en-IN" sz="2000" dirty="0"/>
          </a:p>
        </p:txBody>
      </p:sp>
      <p:pic>
        <p:nvPicPr>
          <p:cNvPr id="5" name="Picture 4">
            <a:extLst>
              <a:ext uri="{FF2B5EF4-FFF2-40B4-BE49-F238E27FC236}">
                <a16:creationId xmlns:a16="http://schemas.microsoft.com/office/drawing/2014/main" id="{7B8232D2-1B5E-7D8F-66B5-038E513DB4A7}"/>
              </a:ext>
            </a:extLst>
          </p:cNvPr>
          <p:cNvPicPr>
            <a:picLocks noChangeAspect="1"/>
          </p:cNvPicPr>
          <p:nvPr/>
        </p:nvPicPr>
        <p:blipFill>
          <a:blip r:embed="rId2"/>
          <a:stretch>
            <a:fillRect/>
          </a:stretch>
        </p:blipFill>
        <p:spPr>
          <a:xfrm>
            <a:off x="958604" y="1661279"/>
            <a:ext cx="3314700" cy="1990725"/>
          </a:xfrm>
          <a:prstGeom prst="rect">
            <a:avLst/>
          </a:prstGeom>
        </p:spPr>
      </p:pic>
      <p:pic>
        <p:nvPicPr>
          <p:cNvPr id="7" name="Picture 6">
            <a:extLst>
              <a:ext uri="{FF2B5EF4-FFF2-40B4-BE49-F238E27FC236}">
                <a16:creationId xmlns:a16="http://schemas.microsoft.com/office/drawing/2014/main" id="{2DAF0BA5-7733-2C5A-828C-EF033170F7C1}"/>
              </a:ext>
            </a:extLst>
          </p:cNvPr>
          <p:cNvPicPr>
            <a:picLocks noChangeAspect="1"/>
          </p:cNvPicPr>
          <p:nvPr/>
        </p:nvPicPr>
        <p:blipFill>
          <a:blip r:embed="rId3"/>
          <a:stretch>
            <a:fillRect/>
          </a:stretch>
        </p:blipFill>
        <p:spPr>
          <a:xfrm>
            <a:off x="4296979" y="1661278"/>
            <a:ext cx="7483690" cy="4366659"/>
          </a:xfrm>
          <a:prstGeom prst="rect">
            <a:avLst/>
          </a:prstGeom>
        </p:spPr>
      </p:pic>
    </p:spTree>
    <p:extLst>
      <p:ext uri="{BB962C8B-B14F-4D97-AF65-F5344CB8AC3E}">
        <p14:creationId xmlns:p14="http://schemas.microsoft.com/office/powerpoint/2010/main" val="129048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4F83-BCDB-B434-A431-DA3DA654A263}"/>
              </a:ext>
            </a:extLst>
          </p:cNvPr>
          <p:cNvSpPr>
            <a:spLocks noGrp="1"/>
          </p:cNvSpPr>
          <p:nvPr>
            <p:ph type="title"/>
          </p:nvPr>
        </p:nvSpPr>
        <p:spPr>
          <a:xfrm>
            <a:off x="838200" y="365126"/>
            <a:ext cx="10515600" cy="460498"/>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1FDF8BC5-FF3F-7713-55CC-A922B567EF6F}"/>
              </a:ext>
            </a:extLst>
          </p:cNvPr>
          <p:cNvSpPr>
            <a:spLocks noGrp="1"/>
          </p:cNvSpPr>
          <p:nvPr>
            <p:ph idx="1"/>
          </p:nvPr>
        </p:nvSpPr>
        <p:spPr>
          <a:xfrm>
            <a:off x="838200" y="825624"/>
            <a:ext cx="10515600" cy="5351339"/>
          </a:xfrm>
        </p:spPr>
        <p:txBody>
          <a:bodyPr>
            <a:normAutofit fontScale="70000" lnSpcReduction="20000"/>
          </a:bodyPr>
          <a:lstStyle/>
          <a:p>
            <a:pPr marL="0" indent="0">
              <a:buNone/>
            </a:pPr>
            <a:r>
              <a:rPr lang="en-US" dirty="0"/>
              <a:t>#Program to illustrate simple for loop</a:t>
            </a:r>
          </a:p>
          <a:p>
            <a:pPr marL="0" indent="0">
              <a:buNone/>
            </a:pPr>
            <a:r>
              <a:rPr lang="en-US" dirty="0"/>
              <a:t>numbers = [1, 10, 20, 30, 40, 50]</a:t>
            </a:r>
          </a:p>
          <a:p>
            <a:pPr marL="0" indent="0">
              <a:buNone/>
            </a:pPr>
            <a:r>
              <a:rPr lang="en-US" dirty="0"/>
              <a:t>sum = 0</a:t>
            </a:r>
          </a:p>
          <a:p>
            <a:pPr marL="0" indent="0">
              <a:buNone/>
            </a:pPr>
            <a:r>
              <a:rPr lang="en-US" dirty="0"/>
              <a:t>#  Find sum of all the numbers using for loop </a:t>
            </a:r>
          </a:p>
          <a:p>
            <a:pPr marL="0" indent="0">
              <a:buNone/>
            </a:pPr>
            <a:r>
              <a:rPr lang="en-US" dirty="0"/>
              <a:t>for </a:t>
            </a:r>
            <a:r>
              <a:rPr lang="en-US" dirty="0" err="1"/>
              <a:t>val</a:t>
            </a:r>
            <a:r>
              <a:rPr lang="en-US" dirty="0"/>
              <a:t> in numbers:</a:t>
            </a:r>
          </a:p>
          <a:p>
            <a:pPr marL="0" indent="0">
              <a:buNone/>
            </a:pPr>
            <a:r>
              <a:rPr lang="en-US" dirty="0"/>
              <a:t>	sum=</a:t>
            </a:r>
            <a:r>
              <a:rPr lang="en-US" dirty="0" err="1"/>
              <a:t>sum+val</a:t>
            </a:r>
            <a:endParaRPr lang="en-US" dirty="0"/>
          </a:p>
          <a:p>
            <a:pPr marL="0" indent="0">
              <a:buNone/>
            </a:pPr>
            <a:endParaRPr lang="en-US" dirty="0"/>
          </a:p>
          <a:p>
            <a:pPr marL="0" indent="0">
              <a:buNone/>
            </a:pPr>
            <a:r>
              <a:rPr lang="en-US" dirty="0"/>
              <a:t>print ("The sum of numbers </a:t>
            </a:r>
            <a:r>
              <a:rPr lang="en-US" dirty="0" err="1"/>
              <a:t>is",sum</a:t>
            </a:r>
            <a:r>
              <a:rPr lang="en-US" dirty="0"/>
              <a:t>  ) # print sum here</a:t>
            </a:r>
          </a:p>
          <a:p>
            <a:pPr marL="0" indent="0">
              <a:buNone/>
            </a:pPr>
            <a:endParaRPr lang="en-US" dirty="0"/>
          </a:p>
          <a:p>
            <a:pPr marL="0" indent="0">
              <a:buNone/>
            </a:pPr>
            <a:endParaRPr lang="en-US" dirty="0"/>
          </a:p>
          <a:p>
            <a:pPr marL="0" indent="0">
              <a:buNone/>
            </a:pPr>
            <a:r>
              <a:rPr lang="en-US" dirty="0"/>
              <a:t>colors = ['red', 'orange', 'green', 'yellow', 'white', 'violet']</a:t>
            </a:r>
          </a:p>
          <a:p>
            <a:pPr marL="0" indent="0">
              <a:buNone/>
            </a:pPr>
            <a:endParaRPr lang="en-US" dirty="0"/>
          </a:p>
          <a:p>
            <a:pPr marL="0" indent="0">
              <a:buNone/>
            </a:pPr>
            <a:r>
              <a:rPr lang="en-US" dirty="0"/>
              <a:t># Similarly iterate over the given colors and print the colors</a:t>
            </a:r>
          </a:p>
          <a:p>
            <a:pPr marL="0" indent="0">
              <a:buNone/>
            </a:pPr>
            <a:r>
              <a:rPr lang="en-US" dirty="0"/>
              <a:t>for </a:t>
            </a:r>
            <a:r>
              <a:rPr lang="en-US" dirty="0" err="1"/>
              <a:t>val</a:t>
            </a:r>
            <a:r>
              <a:rPr lang="en-US" dirty="0"/>
              <a:t> in colors:</a:t>
            </a:r>
          </a:p>
          <a:p>
            <a:pPr marL="0" indent="0">
              <a:buNone/>
            </a:pPr>
            <a:r>
              <a:rPr lang="en-US" dirty="0"/>
              <a:t>	print(</a:t>
            </a:r>
            <a:r>
              <a:rPr lang="en-US" dirty="0" err="1"/>
              <a:t>val</a:t>
            </a:r>
            <a:r>
              <a:rPr lang="en-US" dirty="0"/>
              <a:t>)</a:t>
            </a:r>
          </a:p>
          <a:p>
            <a:pPr marL="0" indent="0">
              <a:buNone/>
            </a:pPr>
            <a:endParaRPr lang="en-IN" dirty="0"/>
          </a:p>
        </p:txBody>
      </p:sp>
    </p:spTree>
    <p:extLst>
      <p:ext uri="{BB962C8B-B14F-4D97-AF65-F5344CB8AC3E}">
        <p14:creationId xmlns:p14="http://schemas.microsoft.com/office/powerpoint/2010/main" val="3751445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E515-67B8-2139-F16C-4B6F11B08CDE}"/>
              </a:ext>
            </a:extLst>
          </p:cNvPr>
          <p:cNvSpPr>
            <a:spLocks noGrp="1"/>
          </p:cNvSpPr>
          <p:nvPr>
            <p:ph type="title"/>
          </p:nvPr>
        </p:nvSpPr>
        <p:spPr>
          <a:xfrm>
            <a:off x="838200" y="365126"/>
            <a:ext cx="10515600" cy="398354"/>
          </a:xfrm>
        </p:spPr>
        <p:txBody>
          <a:bodyPr>
            <a:normAutofit fontScale="90000"/>
          </a:bodyPr>
          <a:lstStyle/>
          <a:p>
            <a:r>
              <a:rPr lang="en-US" sz="2400" b="1" dirty="0"/>
              <a:t>The range() function</a:t>
            </a:r>
            <a:endParaRPr lang="en-IN" sz="2400" b="1" dirty="0"/>
          </a:p>
        </p:txBody>
      </p:sp>
      <p:sp>
        <p:nvSpPr>
          <p:cNvPr id="3" name="Content Placeholder 2">
            <a:extLst>
              <a:ext uri="{FF2B5EF4-FFF2-40B4-BE49-F238E27FC236}">
                <a16:creationId xmlns:a16="http://schemas.microsoft.com/office/drawing/2014/main" id="{44DC80E5-09F9-C7E9-8B34-2880DEAD476A}"/>
              </a:ext>
            </a:extLst>
          </p:cNvPr>
          <p:cNvSpPr>
            <a:spLocks noGrp="1"/>
          </p:cNvSpPr>
          <p:nvPr>
            <p:ph idx="1"/>
          </p:nvPr>
        </p:nvSpPr>
        <p:spPr>
          <a:xfrm>
            <a:off x="838200" y="834501"/>
            <a:ext cx="10515600" cy="5342462"/>
          </a:xfrm>
        </p:spPr>
        <p:txBody>
          <a:bodyPr/>
          <a:lstStyle/>
          <a:p>
            <a:pPr algn="just"/>
            <a:r>
              <a:rPr lang="en-US" sz="2000" b="0" i="0" dirty="0">
                <a:solidFill>
                  <a:srgbClr val="212529"/>
                </a:solidFill>
                <a:effectLst/>
              </a:rPr>
              <a:t>We can generate a sequence of numbers using </a:t>
            </a:r>
            <a:r>
              <a:rPr lang="en-US" sz="2000" b="1" i="0" dirty="0">
                <a:solidFill>
                  <a:srgbClr val="212529"/>
                </a:solidFill>
                <a:effectLst/>
              </a:rPr>
              <a:t>range()</a:t>
            </a:r>
            <a:r>
              <a:rPr lang="en-US" sz="2000" b="0" i="0" dirty="0">
                <a:solidFill>
                  <a:srgbClr val="212529"/>
                </a:solidFill>
                <a:effectLst/>
              </a:rPr>
              <a:t> function.</a:t>
            </a:r>
          </a:p>
          <a:p>
            <a:pPr algn="just"/>
            <a:r>
              <a:rPr lang="en-US" sz="2000" b="0" i="0" dirty="0">
                <a:solidFill>
                  <a:srgbClr val="212529"/>
                </a:solidFill>
                <a:effectLst/>
              </a:rPr>
              <a:t>We can use the </a:t>
            </a:r>
            <a:r>
              <a:rPr lang="en-US" sz="2000" b="1" i="0" dirty="0">
                <a:solidFill>
                  <a:srgbClr val="212529"/>
                </a:solidFill>
                <a:effectLst/>
              </a:rPr>
              <a:t>range()</a:t>
            </a:r>
            <a:r>
              <a:rPr lang="en-US" sz="2000" b="0" i="0" dirty="0">
                <a:solidFill>
                  <a:srgbClr val="212529"/>
                </a:solidFill>
                <a:effectLst/>
              </a:rPr>
              <a:t> function in for loop to iterate through a sequence of numbers.</a:t>
            </a:r>
          </a:p>
          <a:p>
            <a:pPr algn="just"/>
            <a:r>
              <a:rPr lang="en-US" sz="2000" b="0" i="0" dirty="0">
                <a:solidFill>
                  <a:srgbClr val="212529"/>
                </a:solidFill>
                <a:effectLst/>
              </a:rPr>
              <a:t>It can be combined with the </a:t>
            </a:r>
            <a:r>
              <a:rPr lang="en-US" sz="2000" b="1" i="0" dirty="0" err="1">
                <a:solidFill>
                  <a:srgbClr val="212529"/>
                </a:solidFill>
                <a:effectLst/>
              </a:rPr>
              <a:t>len</a:t>
            </a:r>
            <a:r>
              <a:rPr lang="en-US" sz="2000" b="1" i="0" dirty="0">
                <a:solidFill>
                  <a:srgbClr val="212529"/>
                </a:solidFill>
                <a:effectLst/>
              </a:rPr>
              <a:t>()</a:t>
            </a:r>
            <a:r>
              <a:rPr lang="en-US" sz="2000" b="0" i="0" dirty="0">
                <a:solidFill>
                  <a:srgbClr val="212529"/>
                </a:solidFill>
                <a:effectLst/>
              </a:rPr>
              <a:t> function to iterate through a sequence using indexing.</a:t>
            </a:r>
          </a:p>
          <a:p>
            <a:pPr marL="0" indent="0" algn="just">
              <a:buNone/>
            </a:pPr>
            <a:r>
              <a:rPr lang="en-US" sz="2000" b="1" i="0" u="sng" dirty="0">
                <a:solidFill>
                  <a:srgbClr val="212529"/>
                </a:solidFill>
                <a:effectLst/>
              </a:rPr>
              <a:t>Syntax:1. range(stop) :</a:t>
            </a:r>
          </a:p>
          <a:p>
            <a:pPr algn="just">
              <a:buFont typeface="Arial" panose="020B0604020202020204" pitchFamily="34" charset="0"/>
              <a:buChar char="•"/>
            </a:pPr>
            <a:r>
              <a:rPr lang="en-US" sz="2000" b="0" i="0" dirty="0">
                <a:solidFill>
                  <a:srgbClr val="212529"/>
                </a:solidFill>
                <a:effectLst/>
              </a:rPr>
              <a:t>Returns a sequence of numbers starting from 0 to (stop - 1)</a:t>
            </a:r>
          </a:p>
          <a:p>
            <a:pPr algn="just">
              <a:buFont typeface="Arial" panose="020B0604020202020204" pitchFamily="34" charset="0"/>
              <a:buChar char="•"/>
            </a:pPr>
            <a:r>
              <a:rPr lang="en-US" sz="2000" b="0" i="0" dirty="0">
                <a:solidFill>
                  <a:srgbClr val="212529"/>
                </a:solidFill>
                <a:effectLst/>
              </a:rPr>
              <a:t>Returns an empty sequence if stop is negative or 0.</a:t>
            </a:r>
          </a:p>
          <a:p>
            <a:pPr algn="just">
              <a:buFont typeface="Arial" panose="020B0604020202020204" pitchFamily="34" charset="0"/>
              <a:buChar char="•"/>
            </a:pPr>
            <a:r>
              <a:rPr lang="en-US" sz="2000" b="0" i="0" dirty="0">
                <a:solidFill>
                  <a:srgbClr val="212529"/>
                </a:solidFill>
                <a:effectLst/>
              </a:rPr>
              <a:t>range(6) will generate numbers from 0 to 5 (up to 6 not including 6).</a:t>
            </a:r>
          </a:p>
          <a:p>
            <a:pPr marL="0" indent="0" algn="just">
              <a:buNone/>
            </a:pPr>
            <a:r>
              <a:rPr lang="en-US" sz="2000" b="1" u="sng" dirty="0">
                <a:solidFill>
                  <a:srgbClr val="212529"/>
                </a:solidFill>
              </a:rPr>
              <a:t>Another example:</a:t>
            </a:r>
          </a:p>
          <a:p>
            <a:pPr marL="0" indent="0" algn="just">
              <a:buNone/>
            </a:pPr>
            <a:endParaRPr lang="en-US" sz="2000" b="0" i="0" dirty="0">
              <a:solidFill>
                <a:srgbClr val="212529"/>
              </a:solidFill>
              <a:effectLst/>
            </a:endParaRPr>
          </a:p>
          <a:p>
            <a:pPr marL="0" indent="0">
              <a:buNone/>
            </a:pPr>
            <a:endParaRPr lang="en-IN" dirty="0"/>
          </a:p>
        </p:txBody>
      </p:sp>
      <p:pic>
        <p:nvPicPr>
          <p:cNvPr id="5" name="Picture 4">
            <a:extLst>
              <a:ext uri="{FF2B5EF4-FFF2-40B4-BE49-F238E27FC236}">
                <a16:creationId xmlns:a16="http://schemas.microsoft.com/office/drawing/2014/main" id="{38CBBCAB-35BA-A17D-EB63-AD08B58BD3B1}"/>
              </a:ext>
            </a:extLst>
          </p:cNvPr>
          <p:cNvPicPr>
            <a:picLocks noChangeAspect="1"/>
          </p:cNvPicPr>
          <p:nvPr/>
        </p:nvPicPr>
        <p:blipFill>
          <a:blip r:embed="rId2"/>
          <a:stretch>
            <a:fillRect/>
          </a:stretch>
        </p:blipFill>
        <p:spPr>
          <a:xfrm>
            <a:off x="944177" y="4023434"/>
            <a:ext cx="5829300" cy="2362200"/>
          </a:xfrm>
          <a:prstGeom prst="rect">
            <a:avLst/>
          </a:prstGeom>
        </p:spPr>
      </p:pic>
    </p:spTree>
    <p:extLst>
      <p:ext uri="{BB962C8B-B14F-4D97-AF65-F5344CB8AC3E}">
        <p14:creationId xmlns:p14="http://schemas.microsoft.com/office/powerpoint/2010/main" val="116098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ED98-D5F0-01A1-9266-4FC108ED2764}"/>
              </a:ext>
            </a:extLst>
          </p:cNvPr>
          <p:cNvSpPr>
            <a:spLocks noGrp="1"/>
          </p:cNvSpPr>
          <p:nvPr>
            <p:ph type="title"/>
          </p:nvPr>
        </p:nvSpPr>
        <p:spPr>
          <a:xfrm>
            <a:off x="838200" y="365125"/>
            <a:ext cx="10515600" cy="496009"/>
          </a:xfrm>
        </p:spPr>
        <p:txBody>
          <a:bodyPr>
            <a:normAutofit fontScale="90000"/>
          </a:bodyPr>
          <a:lstStyle/>
          <a:p>
            <a:r>
              <a:rPr lang="en-IN" dirty="0"/>
              <a:t>while loop</a:t>
            </a:r>
          </a:p>
        </p:txBody>
      </p:sp>
      <p:sp>
        <p:nvSpPr>
          <p:cNvPr id="3" name="Content Placeholder 2">
            <a:extLst>
              <a:ext uri="{FF2B5EF4-FFF2-40B4-BE49-F238E27FC236}">
                <a16:creationId xmlns:a16="http://schemas.microsoft.com/office/drawing/2014/main" id="{9C26B563-6454-E327-F46A-8CEBD5649CB0}"/>
              </a:ext>
            </a:extLst>
          </p:cNvPr>
          <p:cNvSpPr>
            <a:spLocks noGrp="1"/>
          </p:cNvSpPr>
          <p:nvPr>
            <p:ph idx="1"/>
          </p:nvPr>
        </p:nvSpPr>
        <p:spPr>
          <a:xfrm>
            <a:off x="838200" y="941033"/>
            <a:ext cx="10515600" cy="5235930"/>
          </a:xfrm>
        </p:spPr>
        <p:txBody>
          <a:bodyPr>
            <a:normAutofit/>
          </a:bodyPr>
          <a:lstStyle/>
          <a:p>
            <a:pPr marL="0" indent="0" algn="just">
              <a:buNone/>
            </a:pPr>
            <a:r>
              <a:rPr lang="en-US" sz="2000" dirty="0"/>
              <a:t>A while statement is used to execute some block of code repeatedly as long as a condition evaluates to True.</a:t>
            </a:r>
          </a:p>
          <a:p>
            <a:pPr marL="0" indent="0" algn="just">
              <a:buNone/>
            </a:pPr>
            <a:r>
              <a:rPr lang="en-US" sz="2000" dirty="0"/>
              <a:t>Following are some features of while loop:</a:t>
            </a:r>
          </a:p>
          <a:p>
            <a:pPr algn="just">
              <a:buFont typeface="Wingdings" panose="05000000000000000000" pitchFamily="2" charset="2"/>
              <a:buChar char="Ø"/>
            </a:pPr>
            <a:r>
              <a:rPr lang="en-US" sz="2000" dirty="0"/>
              <a:t>In the While loop, the value of the expression is evaluated first.</a:t>
            </a:r>
          </a:p>
          <a:p>
            <a:pPr algn="just">
              <a:buFont typeface="Wingdings" panose="05000000000000000000" pitchFamily="2" charset="2"/>
              <a:buChar char="Ø"/>
            </a:pPr>
            <a:r>
              <a:rPr lang="en-US" sz="2000" dirty="0"/>
              <a:t>The body of the loop is entered only when the expression evaluates to true.</a:t>
            </a:r>
          </a:p>
          <a:p>
            <a:pPr algn="just">
              <a:buFont typeface="Wingdings" panose="05000000000000000000" pitchFamily="2" charset="2"/>
              <a:buChar char="Ø"/>
            </a:pPr>
            <a:r>
              <a:rPr lang="en-US" sz="2000" dirty="0"/>
              <a:t>After one iteration, the expression is checked again.</a:t>
            </a:r>
          </a:p>
          <a:p>
            <a:pPr algn="just">
              <a:buFont typeface="Wingdings" panose="05000000000000000000" pitchFamily="2" charset="2"/>
              <a:buChar char="Ø"/>
            </a:pPr>
            <a:r>
              <a:rPr lang="en-US" sz="2000" dirty="0"/>
              <a:t>This process continues until the expression evaluates to False.</a:t>
            </a:r>
          </a:p>
          <a:p>
            <a:pPr algn="just">
              <a:buFont typeface="Wingdings" panose="05000000000000000000" pitchFamily="2" charset="2"/>
              <a:buChar char="Ø"/>
            </a:pPr>
            <a:r>
              <a:rPr lang="en-US" sz="2000" dirty="0"/>
              <a:t>The body of the loop is identified using the indentation with the expression condition as the first statement.</a:t>
            </a:r>
            <a:endParaRPr lang="en-IN" sz="2000" dirty="0"/>
          </a:p>
        </p:txBody>
      </p:sp>
      <p:pic>
        <p:nvPicPr>
          <p:cNvPr id="5" name="Picture 4">
            <a:extLst>
              <a:ext uri="{FF2B5EF4-FFF2-40B4-BE49-F238E27FC236}">
                <a16:creationId xmlns:a16="http://schemas.microsoft.com/office/drawing/2014/main" id="{BA86BFF5-0091-1729-B466-7853DCC791F9}"/>
              </a:ext>
            </a:extLst>
          </p:cNvPr>
          <p:cNvPicPr>
            <a:picLocks noChangeAspect="1"/>
          </p:cNvPicPr>
          <p:nvPr/>
        </p:nvPicPr>
        <p:blipFill>
          <a:blip r:embed="rId2"/>
          <a:stretch>
            <a:fillRect/>
          </a:stretch>
        </p:blipFill>
        <p:spPr>
          <a:xfrm>
            <a:off x="4166586" y="4128116"/>
            <a:ext cx="2438400" cy="2476871"/>
          </a:xfrm>
          <a:prstGeom prst="rect">
            <a:avLst/>
          </a:prstGeom>
        </p:spPr>
      </p:pic>
      <p:pic>
        <p:nvPicPr>
          <p:cNvPr id="7" name="Picture 6">
            <a:extLst>
              <a:ext uri="{FF2B5EF4-FFF2-40B4-BE49-F238E27FC236}">
                <a16:creationId xmlns:a16="http://schemas.microsoft.com/office/drawing/2014/main" id="{65727E9B-E90F-F0D7-9554-D1AED87D1C4D}"/>
              </a:ext>
            </a:extLst>
          </p:cNvPr>
          <p:cNvPicPr>
            <a:picLocks noChangeAspect="1"/>
          </p:cNvPicPr>
          <p:nvPr/>
        </p:nvPicPr>
        <p:blipFill>
          <a:blip r:embed="rId3"/>
          <a:stretch>
            <a:fillRect/>
          </a:stretch>
        </p:blipFill>
        <p:spPr>
          <a:xfrm>
            <a:off x="7641130" y="4423576"/>
            <a:ext cx="3234016" cy="1133845"/>
          </a:xfrm>
          <a:prstGeom prst="rect">
            <a:avLst/>
          </a:prstGeom>
        </p:spPr>
      </p:pic>
    </p:spTree>
    <p:extLst>
      <p:ext uri="{BB962C8B-B14F-4D97-AF65-F5344CB8AC3E}">
        <p14:creationId xmlns:p14="http://schemas.microsoft.com/office/powerpoint/2010/main" val="4140932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A44312-BDD6-63BD-8458-046D83A7A76D}"/>
              </a:ext>
            </a:extLst>
          </p:cNvPr>
          <p:cNvPicPr>
            <a:picLocks noGrp="1" noChangeAspect="1"/>
          </p:cNvPicPr>
          <p:nvPr>
            <p:ph idx="1"/>
          </p:nvPr>
        </p:nvPicPr>
        <p:blipFill>
          <a:blip r:embed="rId2"/>
          <a:stretch>
            <a:fillRect/>
          </a:stretch>
        </p:blipFill>
        <p:spPr>
          <a:xfrm>
            <a:off x="1046038" y="635631"/>
            <a:ext cx="9056750" cy="2444919"/>
          </a:xfrm>
        </p:spPr>
      </p:pic>
      <p:pic>
        <p:nvPicPr>
          <p:cNvPr id="7" name="Picture 6">
            <a:extLst>
              <a:ext uri="{FF2B5EF4-FFF2-40B4-BE49-F238E27FC236}">
                <a16:creationId xmlns:a16="http://schemas.microsoft.com/office/drawing/2014/main" id="{E7F82150-1ADB-CD0D-76E8-804CA1C7F356}"/>
              </a:ext>
            </a:extLst>
          </p:cNvPr>
          <p:cNvPicPr>
            <a:picLocks noChangeAspect="1"/>
          </p:cNvPicPr>
          <p:nvPr/>
        </p:nvPicPr>
        <p:blipFill>
          <a:blip r:embed="rId3"/>
          <a:stretch>
            <a:fillRect/>
          </a:stretch>
        </p:blipFill>
        <p:spPr>
          <a:xfrm>
            <a:off x="1046038" y="4570474"/>
            <a:ext cx="4564649" cy="1285875"/>
          </a:xfrm>
          <a:prstGeom prst="rect">
            <a:avLst/>
          </a:prstGeom>
        </p:spPr>
      </p:pic>
      <p:sp>
        <p:nvSpPr>
          <p:cNvPr id="8" name="TextBox 7">
            <a:extLst>
              <a:ext uri="{FF2B5EF4-FFF2-40B4-BE49-F238E27FC236}">
                <a16:creationId xmlns:a16="http://schemas.microsoft.com/office/drawing/2014/main" id="{C54E02BA-CEA0-8A88-6FC1-6E9EB96847E8}"/>
              </a:ext>
            </a:extLst>
          </p:cNvPr>
          <p:cNvSpPr txBox="1"/>
          <p:nvPr/>
        </p:nvSpPr>
        <p:spPr>
          <a:xfrm>
            <a:off x="967666" y="3777451"/>
            <a:ext cx="5486400" cy="369332"/>
          </a:xfrm>
          <a:prstGeom prst="rect">
            <a:avLst/>
          </a:prstGeom>
          <a:noFill/>
        </p:spPr>
        <p:txBody>
          <a:bodyPr wrap="square" rtlCol="0">
            <a:spAutoFit/>
          </a:bodyPr>
          <a:lstStyle/>
          <a:p>
            <a:r>
              <a:rPr lang="en-US" dirty="0"/>
              <a:t>Practice question 2 : use range() function</a:t>
            </a:r>
            <a:endParaRPr lang="en-IN" dirty="0"/>
          </a:p>
        </p:txBody>
      </p:sp>
    </p:spTree>
    <p:extLst>
      <p:ext uri="{BB962C8B-B14F-4D97-AF65-F5344CB8AC3E}">
        <p14:creationId xmlns:p14="http://schemas.microsoft.com/office/powerpoint/2010/main" val="1391995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07A8-8DDB-1584-C4E9-EC6A5D74A02F}"/>
              </a:ext>
            </a:extLst>
          </p:cNvPr>
          <p:cNvSpPr>
            <a:spLocks noGrp="1"/>
          </p:cNvSpPr>
          <p:nvPr>
            <p:ph type="title"/>
          </p:nvPr>
        </p:nvSpPr>
        <p:spPr>
          <a:xfrm>
            <a:off x="838200" y="365125"/>
            <a:ext cx="10515600" cy="442743"/>
          </a:xfrm>
        </p:spPr>
        <p:txBody>
          <a:bodyPr>
            <a:normAutofit fontScale="90000"/>
          </a:bodyPr>
          <a:lstStyle/>
          <a:p>
            <a:r>
              <a:rPr lang="en-US" dirty="0"/>
              <a:t>Solution:</a:t>
            </a:r>
            <a:endParaRPr lang="en-IN" dirty="0"/>
          </a:p>
        </p:txBody>
      </p:sp>
      <p:sp>
        <p:nvSpPr>
          <p:cNvPr id="3" name="Content Placeholder 2">
            <a:extLst>
              <a:ext uri="{FF2B5EF4-FFF2-40B4-BE49-F238E27FC236}">
                <a16:creationId xmlns:a16="http://schemas.microsoft.com/office/drawing/2014/main" id="{F4C7EABF-60DB-F585-03DE-6D800B878BAA}"/>
              </a:ext>
            </a:extLst>
          </p:cNvPr>
          <p:cNvSpPr>
            <a:spLocks noGrp="1"/>
          </p:cNvSpPr>
          <p:nvPr>
            <p:ph idx="1"/>
          </p:nvPr>
        </p:nvSpPr>
        <p:spPr>
          <a:xfrm>
            <a:off x="838200" y="941033"/>
            <a:ext cx="10515600" cy="5235930"/>
          </a:xfrm>
        </p:spPr>
        <p:txBody>
          <a:bodyPr/>
          <a:lstStyle/>
          <a:p>
            <a:pPr marL="0" indent="0">
              <a:buNone/>
            </a:pPr>
            <a:r>
              <a:rPr lang="en-US" dirty="0"/>
              <a:t>#Program to illustrate simple range function</a:t>
            </a:r>
          </a:p>
          <a:p>
            <a:pPr marL="0" indent="0">
              <a:buNone/>
            </a:pPr>
            <a:endParaRPr lang="en-US" dirty="0"/>
          </a:p>
          <a:p>
            <a:pPr marL="0" indent="0">
              <a:buNone/>
            </a:pPr>
            <a:r>
              <a:rPr lang="en-US" dirty="0"/>
              <a:t># take the input num from the user</a:t>
            </a:r>
          </a:p>
          <a:p>
            <a:pPr marL="0" indent="0">
              <a:buNone/>
            </a:pPr>
            <a:r>
              <a:rPr lang="en-US" dirty="0"/>
              <a:t>num=int(input("num: "))</a:t>
            </a:r>
          </a:p>
          <a:p>
            <a:pPr marL="0" indent="0">
              <a:buNone/>
            </a:pPr>
            <a:endParaRPr lang="en-US" dirty="0"/>
          </a:p>
          <a:p>
            <a:pPr marL="0" indent="0">
              <a:buNone/>
            </a:pPr>
            <a:r>
              <a:rPr lang="en-US" dirty="0"/>
              <a:t>for </a:t>
            </a:r>
            <a:r>
              <a:rPr lang="en-US" dirty="0" err="1"/>
              <a:t>i</a:t>
            </a:r>
            <a:r>
              <a:rPr lang="en-US" dirty="0"/>
              <a:t> in range(1, num + 1, 2):</a:t>
            </a:r>
          </a:p>
          <a:p>
            <a:pPr marL="0" indent="0">
              <a:buNone/>
            </a:pPr>
            <a:r>
              <a:rPr lang="en-US" dirty="0"/>
              <a:t>	print(</a:t>
            </a:r>
            <a:r>
              <a:rPr lang="en-US" dirty="0" err="1"/>
              <a:t>i</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343944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44B41-F346-255B-334A-AE4E2EE7AF92}"/>
              </a:ext>
            </a:extLst>
          </p:cNvPr>
          <p:cNvSpPr>
            <a:spLocks noGrp="1"/>
          </p:cNvSpPr>
          <p:nvPr>
            <p:ph type="title"/>
          </p:nvPr>
        </p:nvSpPr>
        <p:spPr>
          <a:xfrm>
            <a:off x="838200" y="365126"/>
            <a:ext cx="10515600" cy="315912"/>
          </a:xfrm>
        </p:spPr>
        <p:txBody>
          <a:bodyPr>
            <a:noAutofit/>
          </a:bodyPr>
          <a:lstStyle/>
          <a:p>
            <a:r>
              <a:rPr lang="en-IN" sz="3200" dirty="0"/>
              <a:t>For loop with else</a:t>
            </a:r>
          </a:p>
        </p:txBody>
      </p:sp>
      <p:sp>
        <p:nvSpPr>
          <p:cNvPr id="3" name="Content Placeholder 2">
            <a:extLst>
              <a:ext uri="{FF2B5EF4-FFF2-40B4-BE49-F238E27FC236}">
                <a16:creationId xmlns:a16="http://schemas.microsoft.com/office/drawing/2014/main" id="{A3F2444E-6725-A5E3-9687-60F8A5E3B9FC}"/>
              </a:ext>
            </a:extLst>
          </p:cNvPr>
          <p:cNvSpPr>
            <a:spLocks noGrp="1"/>
          </p:cNvSpPr>
          <p:nvPr>
            <p:ph idx="1"/>
          </p:nvPr>
        </p:nvSpPr>
        <p:spPr>
          <a:xfrm>
            <a:off x="838200" y="798990"/>
            <a:ext cx="10515600" cy="5377973"/>
          </a:xfrm>
        </p:spPr>
        <p:txBody>
          <a:bodyPr>
            <a:normAutofit/>
          </a:bodyPr>
          <a:lstStyle/>
          <a:p>
            <a:pPr algn="just">
              <a:buFont typeface="Wingdings" panose="05000000000000000000" pitchFamily="2" charset="2"/>
              <a:buChar char="Ø"/>
            </a:pPr>
            <a:r>
              <a:rPr lang="en-US" sz="2000" dirty="0"/>
              <a:t>A for loop can have an optional else block as well.</a:t>
            </a:r>
          </a:p>
          <a:p>
            <a:pPr algn="just">
              <a:buFont typeface="Wingdings" panose="05000000000000000000" pitchFamily="2" charset="2"/>
              <a:buChar char="Ø"/>
            </a:pPr>
            <a:r>
              <a:rPr lang="en-US" sz="2000" dirty="0"/>
              <a:t>The else part is executed if the items in the sequence used in for-loop exhausts.</a:t>
            </a:r>
          </a:p>
          <a:p>
            <a:pPr algn="just">
              <a:buFont typeface="Wingdings" panose="05000000000000000000" pitchFamily="2" charset="2"/>
              <a:buChar char="Ø"/>
            </a:pPr>
            <a:r>
              <a:rPr lang="en-US" sz="2000" dirty="0"/>
              <a:t>A break statement can be used to stop a for-loop. In such case, the else part is ignored.</a:t>
            </a:r>
          </a:p>
          <a:p>
            <a:pPr algn="just">
              <a:buFont typeface="Wingdings" panose="05000000000000000000" pitchFamily="2" charset="2"/>
              <a:buChar char="Ø"/>
            </a:pPr>
            <a:r>
              <a:rPr lang="en-US" sz="2000" dirty="0"/>
              <a:t>Hence, a for-loop's else part runs if no break occurs.</a:t>
            </a:r>
          </a:p>
          <a:p>
            <a:pPr marL="0" indent="0" algn="just">
              <a:buNone/>
            </a:pPr>
            <a:r>
              <a:rPr lang="en-US" sz="2000" i="1" u="sng" dirty="0"/>
              <a:t>A common construct to search for an item is to use a for-loop which can terminate in two scenarios</a:t>
            </a:r>
            <a:r>
              <a:rPr lang="en-US" sz="2000" dirty="0"/>
              <a:t>,</a:t>
            </a:r>
          </a:p>
          <a:p>
            <a:pPr algn="just"/>
            <a:r>
              <a:rPr lang="en-US" sz="2000" dirty="0"/>
              <a:t>If the item is found and a break is encountered, exit out of the for-loop.</a:t>
            </a:r>
          </a:p>
          <a:p>
            <a:pPr algn="just"/>
            <a:r>
              <a:rPr lang="en-US" sz="2000" dirty="0"/>
              <a:t>If the item is not found, then the loop completes.</a:t>
            </a:r>
            <a:endParaRPr lang="en-IN" sz="2000" dirty="0"/>
          </a:p>
        </p:txBody>
      </p:sp>
      <p:pic>
        <p:nvPicPr>
          <p:cNvPr id="5" name="Picture 4">
            <a:extLst>
              <a:ext uri="{FF2B5EF4-FFF2-40B4-BE49-F238E27FC236}">
                <a16:creationId xmlns:a16="http://schemas.microsoft.com/office/drawing/2014/main" id="{52DFB7AA-46C8-A12B-6DEA-7F1D9869B339}"/>
              </a:ext>
            </a:extLst>
          </p:cNvPr>
          <p:cNvPicPr>
            <a:picLocks noChangeAspect="1"/>
          </p:cNvPicPr>
          <p:nvPr/>
        </p:nvPicPr>
        <p:blipFill>
          <a:blip r:embed="rId2"/>
          <a:stretch>
            <a:fillRect/>
          </a:stretch>
        </p:blipFill>
        <p:spPr>
          <a:xfrm>
            <a:off x="1066198" y="3639845"/>
            <a:ext cx="8639175" cy="3062796"/>
          </a:xfrm>
          <a:prstGeom prst="rect">
            <a:avLst/>
          </a:prstGeom>
        </p:spPr>
      </p:pic>
    </p:spTree>
    <p:extLst>
      <p:ext uri="{BB962C8B-B14F-4D97-AF65-F5344CB8AC3E}">
        <p14:creationId xmlns:p14="http://schemas.microsoft.com/office/powerpoint/2010/main" val="3604391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D876-B77B-FDCE-A50A-1C6257A9BDDC}"/>
              </a:ext>
            </a:extLst>
          </p:cNvPr>
          <p:cNvSpPr>
            <a:spLocks noGrp="1"/>
          </p:cNvSpPr>
          <p:nvPr>
            <p:ph type="title"/>
          </p:nvPr>
        </p:nvSpPr>
        <p:spPr>
          <a:xfrm>
            <a:off x="669525" y="152061"/>
            <a:ext cx="10515600" cy="398355"/>
          </a:xfrm>
        </p:spPr>
        <p:txBody>
          <a:bodyPr>
            <a:normAutofit fontScale="90000"/>
          </a:bodyPr>
          <a:lstStyle/>
          <a:p>
            <a:r>
              <a:rPr lang="en-IN" sz="3200" dirty="0"/>
              <a:t>Practice Question 3</a:t>
            </a:r>
          </a:p>
        </p:txBody>
      </p:sp>
      <p:sp>
        <p:nvSpPr>
          <p:cNvPr id="3" name="Content Placeholder 2">
            <a:extLst>
              <a:ext uri="{FF2B5EF4-FFF2-40B4-BE49-F238E27FC236}">
                <a16:creationId xmlns:a16="http://schemas.microsoft.com/office/drawing/2014/main" id="{FF3A52C6-3F67-C7C0-575F-FF42EB213EDA}"/>
              </a:ext>
            </a:extLst>
          </p:cNvPr>
          <p:cNvSpPr>
            <a:spLocks noGrp="1"/>
          </p:cNvSpPr>
          <p:nvPr>
            <p:ph idx="1"/>
          </p:nvPr>
        </p:nvSpPr>
        <p:spPr>
          <a:xfrm>
            <a:off x="838200" y="550416"/>
            <a:ext cx="10515600" cy="5626547"/>
          </a:xfrm>
        </p:spPr>
        <p:txBody>
          <a:bodyPr>
            <a:normAutofit/>
          </a:bodyPr>
          <a:lstStyle/>
          <a:p>
            <a:pPr marL="0" indent="0" algn="just">
              <a:buNone/>
            </a:pPr>
            <a:r>
              <a:rPr lang="en-US" sz="1800" i="0" dirty="0">
                <a:solidFill>
                  <a:srgbClr val="212529"/>
                </a:solidFill>
                <a:effectLst/>
              </a:rPr>
              <a:t>Fill in the missing code in the program below to print a multiplication table up to a maximum of 20 rows. Even if the number of rows asked by the user is more than 20, we should limit up to 20 rows and print an error message as shown in the Sample Input Output 2.</a:t>
            </a:r>
            <a:endParaRPr lang="en-IN" sz="1800" dirty="0"/>
          </a:p>
        </p:txBody>
      </p:sp>
      <p:pic>
        <p:nvPicPr>
          <p:cNvPr id="5" name="Picture 4">
            <a:extLst>
              <a:ext uri="{FF2B5EF4-FFF2-40B4-BE49-F238E27FC236}">
                <a16:creationId xmlns:a16="http://schemas.microsoft.com/office/drawing/2014/main" id="{6D6AC48B-65C7-DC6F-473E-DF15D7121C2A}"/>
              </a:ext>
            </a:extLst>
          </p:cNvPr>
          <p:cNvPicPr>
            <a:picLocks noChangeAspect="1"/>
          </p:cNvPicPr>
          <p:nvPr/>
        </p:nvPicPr>
        <p:blipFill>
          <a:blip r:embed="rId2"/>
          <a:stretch>
            <a:fillRect/>
          </a:stretch>
        </p:blipFill>
        <p:spPr>
          <a:xfrm>
            <a:off x="5588755" y="1264312"/>
            <a:ext cx="3288916" cy="5311005"/>
          </a:xfrm>
          <a:prstGeom prst="rect">
            <a:avLst/>
          </a:prstGeom>
        </p:spPr>
      </p:pic>
    </p:spTree>
    <p:extLst>
      <p:ext uri="{BB962C8B-B14F-4D97-AF65-F5344CB8AC3E}">
        <p14:creationId xmlns:p14="http://schemas.microsoft.com/office/powerpoint/2010/main" val="128826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18F0-09F6-1F03-0208-735E222D2F63}"/>
              </a:ext>
            </a:extLst>
          </p:cNvPr>
          <p:cNvSpPr>
            <a:spLocks noGrp="1"/>
          </p:cNvSpPr>
          <p:nvPr>
            <p:ph type="title"/>
          </p:nvPr>
        </p:nvSpPr>
        <p:spPr>
          <a:xfrm>
            <a:off x="838200" y="365126"/>
            <a:ext cx="10515600" cy="247434"/>
          </a:xfrm>
        </p:spPr>
        <p:txBody>
          <a:bodyPr>
            <a:noAutofit/>
          </a:bodyPr>
          <a:lstStyle/>
          <a:p>
            <a:r>
              <a:rPr lang="en-IN" sz="2800" dirty="0"/>
              <a:t>Solution</a:t>
            </a:r>
          </a:p>
        </p:txBody>
      </p:sp>
      <p:sp>
        <p:nvSpPr>
          <p:cNvPr id="3" name="Content Placeholder 2">
            <a:extLst>
              <a:ext uri="{FF2B5EF4-FFF2-40B4-BE49-F238E27FC236}">
                <a16:creationId xmlns:a16="http://schemas.microsoft.com/office/drawing/2014/main" id="{88A19084-CC00-2F45-4F0C-E24276CD0150}"/>
              </a:ext>
            </a:extLst>
          </p:cNvPr>
          <p:cNvSpPr>
            <a:spLocks noGrp="1"/>
          </p:cNvSpPr>
          <p:nvPr>
            <p:ph idx="1"/>
          </p:nvPr>
        </p:nvSpPr>
        <p:spPr>
          <a:xfrm>
            <a:off x="838200" y="692458"/>
            <a:ext cx="10515600" cy="5484505"/>
          </a:xfrm>
        </p:spPr>
        <p:txBody>
          <a:bodyPr>
            <a:normAutofit fontScale="77500" lnSpcReduction="20000"/>
          </a:bodyPr>
          <a:lstStyle/>
          <a:p>
            <a:pPr marL="0" indent="0">
              <a:buNone/>
            </a:pPr>
            <a:r>
              <a:rPr lang="en-US" dirty="0"/>
              <a:t># Multiplication table</a:t>
            </a:r>
          </a:p>
          <a:p>
            <a:pPr marL="0" indent="0">
              <a:buNone/>
            </a:pPr>
            <a:r>
              <a:rPr lang="en-US" dirty="0"/>
              <a:t>x = int(input("x: "))</a:t>
            </a:r>
          </a:p>
          <a:p>
            <a:pPr marL="0" indent="0">
              <a:buNone/>
            </a:pPr>
            <a:r>
              <a:rPr lang="en-US" dirty="0"/>
              <a:t>y = int(input("y: "))</a:t>
            </a:r>
          </a:p>
          <a:p>
            <a:pPr marL="0" indent="0">
              <a:buNone/>
            </a:pPr>
            <a:endParaRPr lang="en-US" dirty="0"/>
          </a:p>
          <a:p>
            <a:pPr marL="0" indent="0">
              <a:buNone/>
            </a:pPr>
            <a:r>
              <a:rPr lang="en-US" dirty="0"/>
              <a:t># Fill in the missing code below to print a multiplication table for x </a:t>
            </a:r>
            <a:r>
              <a:rPr lang="en-US" dirty="0" err="1"/>
              <a:t>upto</a:t>
            </a:r>
            <a:r>
              <a:rPr lang="en-US" dirty="0"/>
              <a:t> y rows.</a:t>
            </a:r>
          </a:p>
          <a:p>
            <a:pPr marL="0" indent="0">
              <a:buNone/>
            </a:pPr>
            <a:r>
              <a:rPr lang="en-US" dirty="0"/>
              <a:t># If y is more than 20, print the relevant message as per instructions and limit the number of rows to 20</a:t>
            </a:r>
          </a:p>
          <a:p>
            <a:pPr marL="0" indent="0">
              <a:buNone/>
            </a:pPr>
            <a:r>
              <a:rPr lang="en-US" dirty="0"/>
              <a:t>if y&gt;20:</a:t>
            </a:r>
          </a:p>
          <a:p>
            <a:pPr marL="0" indent="0">
              <a:buNone/>
            </a:pPr>
            <a:r>
              <a:rPr lang="en-US" dirty="0"/>
              <a:t>	for </a:t>
            </a:r>
            <a:r>
              <a:rPr lang="en-US" dirty="0" err="1"/>
              <a:t>i</a:t>
            </a:r>
            <a:r>
              <a:rPr lang="en-US" dirty="0"/>
              <a:t> in range(1, 21):</a:t>
            </a:r>
          </a:p>
          <a:p>
            <a:pPr marL="0" indent="0">
              <a:buNone/>
            </a:pPr>
            <a:r>
              <a:rPr lang="en-US" dirty="0"/>
              <a:t>		print(x, "*", </a:t>
            </a:r>
            <a:r>
              <a:rPr lang="en-US" dirty="0" err="1"/>
              <a:t>i</a:t>
            </a:r>
            <a:r>
              <a:rPr lang="en-US" dirty="0"/>
              <a:t>, "=", x * </a:t>
            </a:r>
            <a:r>
              <a:rPr lang="en-US" dirty="0" err="1"/>
              <a:t>i</a:t>
            </a:r>
            <a:r>
              <a:rPr lang="en-US" dirty="0"/>
              <a:t>)</a:t>
            </a:r>
          </a:p>
          <a:p>
            <a:pPr marL="0" indent="0">
              <a:buNone/>
            </a:pPr>
            <a:r>
              <a:rPr lang="en-US" dirty="0"/>
              <a:t>	else:</a:t>
            </a:r>
          </a:p>
          <a:p>
            <a:pPr marL="0" indent="0">
              <a:buNone/>
            </a:pPr>
            <a:r>
              <a:rPr lang="en-US" dirty="0"/>
              <a:t>		print("rows is limited to 20")</a:t>
            </a:r>
          </a:p>
          <a:p>
            <a:pPr marL="0" indent="0">
              <a:buNone/>
            </a:pPr>
            <a:r>
              <a:rPr lang="en-US" dirty="0"/>
              <a:t>else:</a:t>
            </a:r>
          </a:p>
          <a:p>
            <a:pPr marL="0" indent="0">
              <a:buNone/>
            </a:pPr>
            <a:r>
              <a:rPr lang="en-US" dirty="0"/>
              <a:t>	for </a:t>
            </a:r>
            <a:r>
              <a:rPr lang="en-US" dirty="0" err="1"/>
              <a:t>i</a:t>
            </a:r>
            <a:r>
              <a:rPr lang="en-US" dirty="0"/>
              <a:t> in range(1, y + 1):</a:t>
            </a:r>
          </a:p>
          <a:p>
            <a:pPr marL="0" indent="0">
              <a:buNone/>
            </a:pPr>
            <a:r>
              <a:rPr lang="en-US" dirty="0"/>
              <a:t>		print(x, "*", </a:t>
            </a:r>
            <a:r>
              <a:rPr lang="en-US" dirty="0" err="1"/>
              <a:t>i</a:t>
            </a:r>
            <a:r>
              <a:rPr lang="en-US" dirty="0"/>
              <a:t>, "=", x * </a:t>
            </a:r>
            <a:r>
              <a:rPr lang="en-US" dirty="0" err="1"/>
              <a:t>i</a:t>
            </a:r>
            <a:r>
              <a:rPr lang="en-US" dirty="0"/>
              <a:t>)</a:t>
            </a:r>
            <a:endParaRPr lang="en-IN" dirty="0"/>
          </a:p>
        </p:txBody>
      </p:sp>
    </p:spTree>
    <p:extLst>
      <p:ext uri="{BB962C8B-B14F-4D97-AF65-F5344CB8AC3E}">
        <p14:creationId xmlns:p14="http://schemas.microsoft.com/office/powerpoint/2010/main" val="3677165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5A41-427F-715A-2902-FC2723C61192}"/>
              </a:ext>
            </a:extLst>
          </p:cNvPr>
          <p:cNvSpPr>
            <a:spLocks noGrp="1"/>
          </p:cNvSpPr>
          <p:nvPr>
            <p:ph type="title"/>
          </p:nvPr>
        </p:nvSpPr>
        <p:spPr>
          <a:xfrm>
            <a:off x="838200" y="365126"/>
            <a:ext cx="10515600" cy="424988"/>
          </a:xfrm>
        </p:spPr>
        <p:txBody>
          <a:bodyPr>
            <a:normAutofit fontScale="90000"/>
          </a:bodyPr>
          <a:lstStyle/>
          <a:p>
            <a:r>
              <a:rPr lang="en-IN" dirty="0"/>
              <a:t>Miscellaneous Practice Questions</a:t>
            </a:r>
          </a:p>
        </p:txBody>
      </p:sp>
      <p:pic>
        <p:nvPicPr>
          <p:cNvPr id="5" name="Content Placeholder 4">
            <a:extLst>
              <a:ext uri="{FF2B5EF4-FFF2-40B4-BE49-F238E27FC236}">
                <a16:creationId xmlns:a16="http://schemas.microsoft.com/office/drawing/2014/main" id="{9912793C-BCF7-C626-44A7-39E36B4106EF}"/>
              </a:ext>
            </a:extLst>
          </p:cNvPr>
          <p:cNvPicPr>
            <a:picLocks noGrp="1" noChangeAspect="1"/>
          </p:cNvPicPr>
          <p:nvPr>
            <p:ph idx="1"/>
          </p:nvPr>
        </p:nvPicPr>
        <p:blipFill>
          <a:blip r:embed="rId2"/>
          <a:stretch>
            <a:fillRect/>
          </a:stretch>
        </p:blipFill>
        <p:spPr>
          <a:xfrm>
            <a:off x="838200" y="1014775"/>
            <a:ext cx="9344487" cy="4169784"/>
          </a:xfrm>
        </p:spPr>
      </p:pic>
    </p:spTree>
    <p:extLst>
      <p:ext uri="{BB962C8B-B14F-4D97-AF65-F5344CB8AC3E}">
        <p14:creationId xmlns:p14="http://schemas.microsoft.com/office/powerpoint/2010/main" val="1129408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DD7D-8746-CACA-5654-CF9C168D529E}"/>
              </a:ext>
            </a:extLst>
          </p:cNvPr>
          <p:cNvSpPr>
            <a:spLocks noGrp="1"/>
          </p:cNvSpPr>
          <p:nvPr>
            <p:ph type="title"/>
          </p:nvPr>
        </p:nvSpPr>
        <p:spPr>
          <a:xfrm>
            <a:off x="838200" y="365125"/>
            <a:ext cx="10515600" cy="238557"/>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05E77D9A-5B51-7F64-0D81-F25A56DCC976}"/>
              </a:ext>
            </a:extLst>
          </p:cNvPr>
          <p:cNvSpPr>
            <a:spLocks noGrp="1"/>
          </p:cNvSpPr>
          <p:nvPr>
            <p:ph idx="1"/>
          </p:nvPr>
        </p:nvSpPr>
        <p:spPr>
          <a:xfrm>
            <a:off x="838200" y="683581"/>
            <a:ext cx="10515600" cy="5493382"/>
          </a:xfrm>
        </p:spPr>
        <p:txBody>
          <a:bodyPr>
            <a:normAutofit fontScale="92500" lnSpcReduction="20000"/>
          </a:bodyPr>
          <a:lstStyle/>
          <a:p>
            <a:pPr marL="0" indent="0">
              <a:buNone/>
            </a:pPr>
            <a:r>
              <a:rPr lang="en-US" dirty="0"/>
              <a:t>n=int(input("n: "))</a:t>
            </a:r>
          </a:p>
          <a:p>
            <a:pPr marL="0" indent="0">
              <a:buNone/>
            </a:pPr>
            <a:r>
              <a:rPr lang="en-US" dirty="0"/>
              <a:t>l1=list()</a:t>
            </a:r>
          </a:p>
          <a:p>
            <a:pPr marL="0" indent="0">
              <a:buNone/>
            </a:pPr>
            <a:r>
              <a:rPr lang="en-US" dirty="0"/>
              <a:t>sum1 = 0  </a:t>
            </a:r>
          </a:p>
          <a:p>
            <a:pPr marL="0" indent="0">
              <a:buNone/>
            </a:pPr>
            <a:r>
              <a:rPr lang="en-US" dirty="0"/>
              <a:t>for </a:t>
            </a:r>
            <a:r>
              <a:rPr lang="en-US" dirty="0" err="1"/>
              <a:t>i</a:t>
            </a:r>
            <a:r>
              <a:rPr lang="en-US" dirty="0"/>
              <a:t> in range(1, n):</a:t>
            </a:r>
          </a:p>
          <a:p>
            <a:pPr marL="0" indent="0">
              <a:buNone/>
            </a:pPr>
            <a:r>
              <a:rPr lang="en-US" dirty="0"/>
              <a:t>	if n % </a:t>
            </a:r>
            <a:r>
              <a:rPr lang="en-US" dirty="0" err="1"/>
              <a:t>i</a:t>
            </a:r>
            <a:r>
              <a:rPr lang="en-US" dirty="0"/>
              <a:t> == 0:</a:t>
            </a:r>
          </a:p>
          <a:p>
            <a:pPr marL="0" indent="0">
              <a:buNone/>
            </a:pPr>
            <a:r>
              <a:rPr lang="en-US" dirty="0"/>
              <a:t>		l1.append(</a:t>
            </a:r>
            <a:r>
              <a:rPr lang="en-US" dirty="0" err="1"/>
              <a:t>i</a:t>
            </a:r>
            <a:r>
              <a:rPr lang="en-US" dirty="0"/>
              <a:t>)</a:t>
            </a:r>
          </a:p>
          <a:p>
            <a:pPr marL="0" indent="0">
              <a:buNone/>
            </a:pPr>
            <a:r>
              <a:rPr lang="en-US" dirty="0"/>
              <a:t>		sum1=sum1+i  </a:t>
            </a:r>
          </a:p>
          <a:p>
            <a:pPr marL="0" indent="0">
              <a:buNone/>
            </a:pPr>
            <a:r>
              <a:rPr lang="en-US" dirty="0"/>
              <a:t>print("factors:",l1)</a:t>
            </a:r>
          </a:p>
          <a:p>
            <a:pPr marL="0" indent="0">
              <a:buNone/>
            </a:pPr>
            <a:r>
              <a:rPr lang="en-US" dirty="0"/>
              <a:t>if sum1 == n:</a:t>
            </a:r>
          </a:p>
          <a:p>
            <a:pPr marL="0" indent="0">
              <a:buNone/>
            </a:pPr>
            <a:r>
              <a:rPr lang="en-US" dirty="0"/>
              <a:t>	print("perfect number")</a:t>
            </a:r>
          </a:p>
          <a:p>
            <a:pPr marL="0" indent="0">
              <a:buNone/>
            </a:pPr>
            <a:r>
              <a:rPr lang="en-US" dirty="0"/>
              <a:t>else:</a:t>
            </a:r>
          </a:p>
          <a:p>
            <a:pPr marL="0" indent="0">
              <a:buNone/>
            </a:pPr>
            <a:r>
              <a:rPr lang="en-US" dirty="0"/>
              <a:t>	print("not perfect number")</a:t>
            </a:r>
          </a:p>
          <a:p>
            <a:pPr marL="0" indent="0">
              <a:buNone/>
            </a:pPr>
            <a:r>
              <a:rPr lang="en-US" dirty="0"/>
              <a:t>	</a:t>
            </a:r>
            <a:endParaRPr lang="en-IN" dirty="0"/>
          </a:p>
        </p:txBody>
      </p:sp>
    </p:spTree>
    <p:extLst>
      <p:ext uri="{BB962C8B-B14F-4D97-AF65-F5344CB8AC3E}">
        <p14:creationId xmlns:p14="http://schemas.microsoft.com/office/powerpoint/2010/main" val="58188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5CFE8-E431-34D2-76CB-6FE8877BBE26}"/>
              </a:ext>
            </a:extLst>
          </p:cNvPr>
          <p:cNvSpPr>
            <a:spLocks noGrp="1"/>
          </p:cNvSpPr>
          <p:nvPr>
            <p:ph type="title"/>
          </p:nvPr>
        </p:nvSpPr>
        <p:spPr>
          <a:xfrm>
            <a:off x="838200" y="365125"/>
            <a:ext cx="10515600" cy="380599"/>
          </a:xfrm>
        </p:spPr>
        <p:txBody>
          <a:bodyPr>
            <a:noAutofit/>
          </a:bodyPr>
          <a:lstStyle/>
          <a:p>
            <a:r>
              <a:rPr lang="en-IN" sz="3200" dirty="0"/>
              <a:t>Practice Question</a:t>
            </a:r>
          </a:p>
        </p:txBody>
      </p:sp>
      <p:pic>
        <p:nvPicPr>
          <p:cNvPr id="5" name="Content Placeholder 4">
            <a:extLst>
              <a:ext uri="{FF2B5EF4-FFF2-40B4-BE49-F238E27FC236}">
                <a16:creationId xmlns:a16="http://schemas.microsoft.com/office/drawing/2014/main" id="{1F925FAF-2740-78B8-CD29-8A2EBDE14A8B}"/>
              </a:ext>
            </a:extLst>
          </p:cNvPr>
          <p:cNvPicPr>
            <a:picLocks noGrp="1" noChangeAspect="1"/>
          </p:cNvPicPr>
          <p:nvPr>
            <p:ph idx="1"/>
          </p:nvPr>
        </p:nvPicPr>
        <p:blipFill>
          <a:blip r:embed="rId2"/>
          <a:stretch>
            <a:fillRect/>
          </a:stretch>
        </p:blipFill>
        <p:spPr>
          <a:xfrm>
            <a:off x="969007" y="880870"/>
            <a:ext cx="8886825" cy="4752975"/>
          </a:xfrm>
        </p:spPr>
      </p:pic>
    </p:spTree>
    <p:extLst>
      <p:ext uri="{BB962C8B-B14F-4D97-AF65-F5344CB8AC3E}">
        <p14:creationId xmlns:p14="http://schemas.microsoft.com/office/powerpoint/2010/main" val="1511500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C455-D626-110D-3492-659C63E679CF}"/>
              </a:ext>
            </a:extLst>
          </p:cNvPr>
          <p:cNvSpPr>
            <a:spLocks noGrp="1"/>
          </p:cNvSpPr>
          <p:nvPr>
            <p:ph type="title"/>
          </p:nvPr>
        </p:nvSpPr>
        <p:spPr>
          <a:xfrm>
            <a:off x="838200" y="365126"/>
            <a:ext cx="10515600" cy="522642"/>
          </a:xfrm>
        </p:spPr>
        <p:txBody>
          <a:bodyPr>
            <a:normAutofit fontScale="90000"/>
          </a:bodyPr>
          <a:lstStyle/>
          <a:p>
            <a:r>
              <a:rPr lang="en-IN" dirty="0"/>
              <a:t>Solution</a:t>
            </a:r>
          </a:p>
        </p:txBody>
      </p:sp>
      <p:sp>
        <p:nvSpPr>
          <p:cNvPr id="3" name="Content Placeholder 2">
            <a:extLst>
              <a:ext uri="{FF2B5EF4-FFF2-40B4-BE49-F238E27FC236}">
                <a16:creationId xmlns:a16="http://schemas.microsoft.com/office/drawing/2014/main" id="{397D3C28-015A-EF3F-793A-E0667F7E5FF6}"/>
              </a:ext>
            </a:extLst>
          </p:cNvPr>
          <p:cNvSpPr>
            <a:spLocks noGrp="1"/>
          </p:cNvSpPr>
          <p:nvPr>
            <p:ph idx="1"/>
          </p:nvPr>
        </p:nvSpPr>
        <p:spPr>
          <a:xfrm>
            <a:off x="838200" y="958788"/>
            <a:ext cx="10515600" cy="5324707"/>
          </a:xfrm>
        </p:spPr>
        <p:txBody>
          <a:bodyPr/>
          <a:lstStyle/>
          <a:p>
            <a:pPr marL="0" indent="0">
              <a:buNone/>
            </a:pPr>
            <a:r>
              <a:rPr lang="en-IN" dirty="0"/>
              <a:t>#Program to print value of pi 1 to 25 decimals</a:t>
            </a:r>
          </a:p>
          <a:p>
            <a:pPr marL="0" indent="0">
              <a:buNone/>
            </a:pPr>
            <a:r>
              <a:rPr lang="en-IN" dirty="0"/>
              <a:t>import math</a:t>
            </a:r>
          </a:p>
          <a:p>
            <a:pPr marL="0" indent="0">
              <a:buNone/>
            </a:pPr>
            <a:r>
              <a:rPr lang="en-IN" dirty="0"/>
              <a:t>pi = </a:t>
            </a:r>
            <a:r>
              <a:rPr lang="en-IN" dirty="0" err="1"/>
              <a:t>math.pi</a:t>
            </a:r>
            <a:endParaRPr lang="en-IN" dirty="0"/>
          </a:p>
          <a:p>
            <a:pPr marL="0" indent="0">
              <a:buNone/>
            </a:pPr>
            <a:endParaRPr lang="en-IN" dirty="0"/>
          </a:p>
          <a:p>
            <a:pPr marL="0" indent="0">
              <a:buNone/>
            </a:pPr>
            <a:r>
              <a:rPr lang="en-IN" dirty="0"/>
              <a:t># write your code here</a:t>
            </a:r>
          </a:p>
          <a:p>
            <a:pPr marL="0" indent="0">
              <a:buNone/>
            </a:pPr>
            <a:r>
              <a:rPr lang="en-IN" dirty="0"/>
              <a:t>n=int(input("n: "))</a:t>
            </a:r>
          </a:p>
          <a:p>
            <a:pPr marL="0" indent="0">
              <a:buNone/>
            </a:pPr>
            <a:r>
              <a:rPr lang="en-IN" dirty="0"/>
              <a:t>for </a:t>
            </a:r>
            <a:r>
              <a:rPr lang="en-IN" dirty="0" err="1"/>
              <a:t>i</a:t>
            </a:r>
            <a:r>
              <a:rPr lang="en-IN" dirty="0"/>
              <a:t> in range(1,n+1):</a:t>
            </a:r>
          </a:p>
          <a:p>
            <a:pPr marL="0" indent="0">
              <a:buNone/>
            </a:pPr>
            <a:r>
              <a:rPr lang="en-IN" dirty="0"/>
              <a:t>	print('{:.{}f}'.format(pi, </a:t>
            </a:r>
            <a:r>
              <a:rPr lang="en-IN" dirty="0" err="1"/>
              <a:t>i</a:t>
            </a:r>
            <a:r>
              <a:rPr lang="en-IN" dirty="0"/>
              <a:t>))</a:t>
            </a:r>
          </a:p>
        </p:txBody>
      </p:sp>
    </p:spTree>
    <p:extLst>
      <p:ext uri="{BB962C8B-B14F-4D97-AF65-F5344CB8AC3E}">
        <p14:creationId xmlns:p14="http://schemas.microsoft.com/office/powerpoint/2010/main" val="1787415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A4CF-AB0E-7768-752A-910DDC69BAEC}"/>
              </a:ext>
            </a:extLst>
          </p:cNvPr>
          <p:cNvSpPr>
            <a:spLocks noGrp="1"/>
          </p:cNvSpPr>
          <p:nvPr>
            <p:ph type="title"/>
          </p:nvPr>
        </p:nvSpPr>
        <p:spPr>
          <a:xfrm>
            <a:off x="838200" y="365126"/>
            <a:ext cx="10515600" cy="567030"/>
          </a:xfrm>
        </p:spPr>
        <p:txBody>
          <a:bodyPr>
            <a:normAutofit fontScale="90000"/>
          </a:bodyPr>
          <a:lstStyle/>
          <a:p>
            <a:r>
              <a:rPr lang="en-IN" dirty="0"/>
              <a:t>Practice Question</a:t>
            </a:r>
          </a:p>
        </p:txBody>
      </p:sp>
      <p:pic>
        <p:nvPicPr>
          <p:cNvPr id="5" name="Content Placeholder 4">
            <a:extLst>
              <a:ext uri="{FF2B5EF4-FFF2-40B4-BE49-F238E27FC236}">
                <a16:creationId xmlns:a16="http://schemas.microsoft.com/office/drawing/2014/main" id="{C6DF7518-1613-209B-DDE1-0ABEFDE86446}"/>
              </a:ext>
            </a:extLst>
          </p:cNvPr>
          <p:cNvPicPr>
            <a:picLocks noGrp="1" noChangeAspect="1"/>
          </p:cNvPicPr>
          <p:nvPr>
            <p:ph idx="1"/>
          </p:nvPr>
        </p:nvPicPr>
        <p:blipFill>
          <a:blip r:embed="rId2"/>
          <a:stretch>
            <a:fillRect/>
          </a:stretch>
        </p:blipFill>
        <p:spPr>
          <a:xfrm>
            <a:off x="969885" y="1238212"/>
            <a:ext cx="8991600" cy="3381375"/>
          </a:xfrm>
        </p:spPr>
      </p:pic>
    </p:spTree>
    <p:extLst>
      <p:ext uri="{BB962C8B-B14F-4D97-AF65-F5344CB8AC3E}">
        <p14:creationId xmlns:p14="http://schemas.microsoft.com/office/powerpoint/2010/main" val="1870934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3BD3-9C20-D0B3-3EF9-DA81C5651F8D}"/>
              </a:ext>
            </a:extLst>
          </p:cNvPr>
          <p:cNvSpPr>
            <a:spLocks noGrp="1"/>
          </p:cNvSpPr>
          <p:nvPr>
            <p:ph type="title"/>
          </p:nvPr>
        </p:nvSpPr>
        <p:spPr>
          <a:xfrm>
            <a:off x="838200" y="365126"/>
            <a:ext cx="10515600" cy="315912"/>
          </a:xfrm>
        </p:spPr>
        <p:txBody>
          <a:bodyPr>
            <a:normAutofit fontScale="90000"/>
          </a:bodyPr>
          <a:lstStyle/>
          <a:p>
            <a:r>
              <a:rPr lang="en-IN" dirty="0"/>
              <a:t>Examples</a:t>
            </a:r>
          </a:p>
        </p:txBody>
      </p:sp>
      <p:pic>
        <p:nvPicPr>
          <p:cNvPr id="5" name="Content Placeholder 4">
            <a:extLst>
              <a:ext uri="{FF2B5EF4-FFF2-40B4-BE49-F238E27FC236}">
                <a16:creationId xmlns:a16="http://schemas.microsoft.com/office/drawing/2014/main" id="{22858B56-7907-DF82-9046-0AB97292FD05}"/>
              </a:ext>
            </a:extLst>
          </p:cNvPr>
          <p:cNvPicPr>
            <a:picLocks noGrp="1" noChangeAspect="1"/>
          </p:cNvPicPr>
          <p:nvPr>
            <p:ph idx="1"/>
          </p:nvPr>
        </p:nvPicPr>
        <p:blipFill>
          <a:blip r:embed="rId2"/>
          <a:stretch>
            <a:fillRect/>
          </a:stretch>
        </p:blipFill>
        <p:spPr>
          <a:xfrm>
            <a:off x="931508" y="1090466"/>
            <a:ext cx="4895850" cy="1200150"/>
          </a:xfrm>
        </p:spPr>
      </p:pic>
      <p:sp>
        <p:nvSpPr>
          <p:cNvPr id="6" name="TextBox 5">
            <a:extLst>
              <a:ext uri="{FF2B5EF4-FFF2-40B4-BE49-F238E27FC236}">
                <a16:creationId xmlns:a16="http://schemas.microsoft.com/office/drawing/2014/main" id="{018EF3EF-09A8-C377-E9D2-AFE1D6C21FD5}"/>
              </a:ext>
            </a:extLst>
          </p:cNvPr>
          <p:cNvSpPr txBox="1"/>
          <p:nvPr/>
        </p:nvSpPr>
        <p:spPr>
          <a:xfrm>
            <a:off x="5335480" y="1180730"/>
            <a:ext cx="4669654" cy="369332"/>
          </a:xfrm>
          <a:prstGeom prst="rect">
            <a:avLst/>
          </a:prstGeom>
          <a:noFill/>
        </p:spPr>
        <p:txBody>
          <a:bodyPr wrap="square" rtlCol="0">
            <a:spAutoFit/>
          </a:bodyPr>
          <a:lstStyle/>
          <a:p>
            <a:r>
              <a:rPr lang="en-IN" dirty="0"/>
              <a:t>It will display Programming is fun! 100 times</a:t>
            </a:r>
          </a:p>
        </p:txBody>
      </p:sp>
      <p:pic>
        <p:nvPicPr>
          <p:cNvPr id="8" name="Picture 7">
            <a:extLst>
              <a:ext uri="{FF2B5EF4-FFF2-40B4-BE49-F238E27FC236}">
                <a16:creationId xmlns:a16="http://schemas.microsoft.com/office/drawing/2014/main" id="{ECE6E698-C553-A9E8-9B8C-BA9AEA9E392C}"/>
              </a:ext>
            </a:extLst>
          </p:cNvPr>
          <p:cNvPicPr>
            <a:picLocks noChangeAspect="1"/>
          </p:cNvPicPr>
          <p:nvPr/>
        </p:nvPicPr>
        <p:blipFill>
          <a:blip r:embed="rId3"/>
          <a:stretch>
            <a:fillRect/>
          </a:stretch>
        </p:blipFill>
        <p:spPr>
          <a:xfrm>
            <a:off x="1195387" y="2397904"/>
            <a:ext cx="6143625" cy="1771650"/>
          </a:xfrm>
          <a:prstGeom prst="rect">
            <a:avLst/>
          </a:prstGeom>
        </p:spPr>
      </p:pic>
      <p:sp>
        <p:nvSpPr>
          <p:cNvPr id="10" name="TextBox 9">
            <a:extLst>
              <a:ext uri="{FF2B5EF4-FFF2-40B4-BE49-F238E27FC236}">
                <a16:creationId xmlns:a16="http://schemas.microsoft.com/office/drawing/2014/main" id="{38C63728-1CB8-E19A-B1F8-FA6858EC4890}"/>
              </a:ext>
            </a:extLst>
          </p:cNvPr>
          <p:cNvSpPr txBox="1"/>
          <p:nvPr/>
        </p:nvSpPr>
        <p:spPr>
          <a:xfrm>
            <a:off x="1259287" y="4734419"/>
            <a:ext cx="9411672" cy="923330"/>
          </a:xfrm>
          <a:prstGeom prst="rect">
            <a:avLst/>
          </a:prstGeom>
          <a:noFill/>
        </p:spPr>
        <p:txBody>
          <a:bodyPr wrap="square">
            <a:spAutoFit/>
          </a:bodyPr>
          <a:lstStyle/>
          <a:p>
            <a:pPr algn="just"/>
            <a:r>
              <a:rPr lang="en-US" dirty="0"/>
              <a:t>Make sure that the loop-continuation-condition eventually becomes false so that the loop will terminate. Otherwise infinite loops could be there (i.e., the loop runs forever). If your program takes an unusual long time to run and does not stop, it may have an infinite loop</a:t>
            </a:r>
            <a:endParaRPr lang="en-IN" dirty="0"/>
          </a:p>
        </p:txBody>
      </p:sp>
    </p:spTree>
    <p:extLst>
      <p:ext uri="{BB962C8B-B14F-4D97-AF65-F5344CB8AC3E}">
        <p14:creationId xmlns:p14="http://schemas.microsoft.com/office/powerpoint/2010/main" val="3535894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A46E2-D7F2-E390-7B55-00D952E21A09}"/>
              </a:ext>
            </a:extLst>
          </p:cNvPr>
          <p:cNvSpPr>
            <a:spLocks noGrp="1"/>
          </p:cNvSpPr>
          <p:nvPr>
            <p:ph type="title"/>
          </p:nvPr>
        </p:nvSpPr>
        <p:spPr>
          <a:xfrm>
            <a:off x="838200" y="365126"/>
            <a:ext cx="10515600" cy="522642"/>
          </a:xfrm>
        </p:spPr>
        <p:txBody>
          <a:bodyPr>
            <a:normAutofit/>
          </a:bodyPr>
          <a:lstStyle/>
          <a:p>
            <a:r>
              <a:rPr lang="en-IN" sz="2800" dirty="0"/>
              <a:t>Solution:</a:t>
            </a:r>
          </a:p>
        </p:txBody>
      </p:sp>
      <p:sp>
        <p:nvSpPr>
          <p:cNvPr id="3" name="Content Placeholder 2">
            <a:extLst>
              <a:ext uri="{FF2B5EF4-FFF2-40B4-BE49-F238E27FC236}">
                <a16:creationId xmlns:a16="http://schemas.microsoft.com/office/drawing/2014/main" id="{D8E495D6-DAE6-BFCB-9A8A-FE147D1B2C70}"/>
              </a:ext>
            </a:extLst>
          </p:cNvPr>
          <p:cNvSpPr>
            <a:spLocks noGrp="1"/>
          </p:cNvSpPr>
          <p:nvPr>
            <p:ph idx="1"/>
          </p:nvPr>
        </p:nvSpPr>
        <p:spPr>
          <a:xfrm>
            <a:off x="838200" y="887768"/>
            <a:ext cx="10515600" cy="5605106"/>
          </a:xfrm>
        </p:spPr>
        <p:txBody>
          <a:bodyPr>
            <a:normAutofit fontScale="62500" lnSpcReduction="20000"/>
          </a:bodyPr>
          <a:lstStyle/>
          <a:p>
            <a:pPr marL="0" indent="0">
              <a:buNone/>
            </a:pPr>
            <a:endParaRPr lang="en-IN" dirty="0"/>
          </a:p>
          <a:p>
            <a:pPr marL="0" indent="0">
              <a:buNone/>
            </a:pPr>
            <a:r>
              <a:rPr lang="en-IN" dirty="0"/>
              <a:t>str1=input("str: ")</a:t>
            </a:r>
          </a:p>
          <a:p>
            <a:pPr marL="0" indent="0">
              <a:buNone/>
            </a:pPr>
            <a:r>
              <a:rPr lang="en-IN" dirty="0"/>
              <a:t>x=0</a:t>
            </a:r>
          </a:p>
          <a:p>
            <a:pPr marL="0" indent="0">
              <a:buNone/>
            </a:pPr>
            <a:r>
              <a:rPr lang="en-IN" dirty="0"/>
              <a:t>y=0</a:t>
            </a:r>
          </a:p>
          <a:p>
            <a:pPr marL="0" indent="0">
              <a:buNone/>
            </a:pPr>
            <a:r>
              <a:rPr lang="en-IN" dirty="0"/>
              <a:t>length=</a:t>
            </a:r>
            <a:r>
              <a:rPr lang="en-IN" dirty="0" err="1"/>
              <a:t>len</a:t>
            </a:r>
            <a:r>
              <a:rPr lang="en-IN" dirty="0"/>
              <a:t>(str1)</a:t>
            </a:r>
          </a:p>
          <a:p>
            <a:pPr marL="0" indent="0">
              <a:buNone/>
            </a:pPr>
            <a:r>
              <a:rPr lang="en-IN" dirty="0"/>
              <a:t>for </a:t>
            </a:r>
            <a:r>
              <a:rPr lang="en-IN" dirty="0" err="1"/>
              <a:t>i</a:t>
            </a:r>
            <a:r>
              <a:rPr lang="en-IN" dirty="0"/>
              <a:t> in range(0,length):</a:t>
            </a:r>
          </a:p>
          <a:p>
            <a:pPr marL="0" indent="0">
              <a:buNone/>
            </a:pPr>
            <a:r>
              <a:rPr lang="en-IN" dirty="0"/>
              <a:t>	if(str1[</a:t>
            </a:r>
            <a:r>
              <a:rPr lang="en-IN" dirty="0" err="1"/>
              <a:t>i</a:t>
            </a:r>
            <a:r>
              <a:rPr lang="en-IN" dirty="0"/>
              <a:t>]=='('):</a:t>
            </a:r>
          </a:p>
          <a:p>
            <a:pPr marL="0" indent="0">
              <a:buNone/>
            </a:pPr>
            <a:r>
              <a:rPr lang="en-IN" dirty="0"/>
              <a:t>		x=x+1</a:t>
            </a:r>
          </a:p>
          <a:p>
            <a:pPr marL="0" indent="0">
              <a:buNone/>
            </a:pPr>
            <a:r>
              <a:rPr lang="en-IN" dirty="0"/>
              <a:t>	</a:t>
            </a:r>
            <a:r>
              <a:rPr lang="en-IN" dirty="0" err="1"/>
              <a:t>elif</a:t>
            </a:r>
            <a:r>
              <a:rPr lang="en-IN" dirty="0"/>
              <a:t>(str1[</a:t>
            </a:r>
            <a:r>
              <a:rPr lang="en-IN" dirty="0" err="1"/>
              <a:t>i</a:t>
            </a:r>
            <a:r>
              <a:rPr lang="en-IN" dirty="0"/>
              <a:t>]==')'):</a:t>
            </a:r>
          </a:p>
          <a:p>
            <a:pPr marL="0" indent="0">
              <a:buNone/>
            </a:pPr>
            <a:r>
              <a:rPr lang="en-IN" dirty="0"/>
              <a:t>		y=y+1</a:t>
            </a:r>
          </a:p>
          <a:p>
            <a:pPr marL="0" indent="0">
              <a:buNone/>
            </a:pPr>
            <a:r>
              <a:rPr lang="en-IN" dirty="0"/>
              <a:t>if(x==y):</a:t>
            </a:r>
          </a:p>
          <a:p>
            <a:pPr marL="0" indent="0">
              <a:buNone/>
            </a:pPr>
            <a:r>
              <a:rPr lang="en-IN" dirty="0"/>
              <a:t>	print("valid and </a:t>
            </a:r>
            <a:r>
              <a:rPr lang="en-IN" dirty="0" err="1"/>
              <a:t>depth:",x</a:t>
            </a:r>
            <a:r>
              <a:rPr lang="en-IN" dirty="0"/>
              <a:t>)</a:t>
            </a:r>
          </a:p>
          <a:p>
            <a:pPr marL="0" indent="0">
              <a:buNone/>
            </a:pPr>
            <a:r>
              <a:rPr lang="en-IN" dirty="0" err="1"/>
              <a:t>elif</a:t>
            </a:r>
            <a:r>
              <a:rPr lang="en-IN" dirty="0"/>
              <a:t> y&gt;x:</a:t>
            </a:r>
          </a:p>
          <a:p>
            <a:pPr marL="0" indent="0">
              <a:buNone/>
            </a:pPr>
            <a:r>
              <a:rPr lang="en-IN" dirty="0"/>
              <a:t>	print("not valid and </a:t>
            </a:r>
            <a:r>
              <a:rPr lang="en-IN" dirty="0" err="1"/>
              <a:t>errors:",y-x</a:t>
            </a:r>
            <a:r>
              <a:rPr lang="en-IN" dirty="0"/>
              <a:t>)</a:t>
            </a:r>
          </a:p>
          <a:p>
            <a:pPr marL="0" indent="0">
              <a:buNone/>
            </a:pPr>
            <a:r>
              <a:rPr lang="en-IN" dirty="0"/>
              <a:t>else:</a:t>
            </a:r>
          </a:p>
          <a:p>
            <a:pPr marL="0" indent="0">
              <a:buNone/>
            </a:pPr>
            <a:r>
              <a:rPr lang="en-IN" dirty="0"/>
              <a:t>	print("not valid and </a:t>
            </a:r>
            <a:r>
              <a:rPr lang="en-IN" dirty="0" err="1"/>
              <a:t>errors:",x-y</a:t>
            </a:r>
            <a:r>
              <a:rPr lang="en-IN" dirty="0"/>
              <a:t>)</a:t>
            </a:r>
          </a:p>
          <a:p>
            <a:pPr marL="0" indent="0">
              <a:buNone/>
            </a:pPr>
            <a:r>
              <a:rPr lang="en-IN" dirty="0"/>
              <a:t>	</a:t>
            </a:r>
          </a:p>
        </p:txBody>
      </p:sp>
    </p:spTree>
    <p:extLst>
      <p:ext uri="{BB962C8B-B14F-4D97-AF65-F5344CB8AC3E}">
        <p14:creationId xmlns:p14="http://schemas.microsoft.com/office/powerpoint/2010/main" val="3870153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5F6B-0476-EE3A-0FBD-4A24E33FE891}"/>
              </a:ext>
            </a:extLst>
          </p:cNvPr>
          <p:cNvSpPr>
            <a:spLocks noGrp="1"/>
          </p:cNvSpPr>
          <p:nvPr>
            <p:ph type="title"/>
          </p:nvPr>
        </p:nvSpPr>
        <p:spPr>
          <a:xfrm>
            <a:off x="838200" y="365126"/>
            <a:ext cx="10515600" cy="315911"/>
          </a:xfrm>
        </p:spPr>
        <p:txBody>
          <a:bodyPr>
            <a:noAutofit/>
          </a:bodyPr>
          <a:lstStyle/>
          <a:p>
            <a:r>
              <a:rPr lang="en-IN" sz="3200" b="1" dirty="0"/>
              <a:t>More Questions to do:</a:t>
            </a:r>
          </a:p>
        </p:txBody>
      </p:sp>
      <p:sp>
        <p:nvSpPr>
          <p:cNvPr id="3" name="Content Placeholder 2">
            <a:extLst>
              <a:ext uri="{FF2B5EF4-FFF2-40B4-BE49-F238E27FC236}">
                <a16:creationId xmlns:a16="http://schemas.microsoft.com/office/drawing/2014/main" id="{705B94E2-E00C-AFAE-3742-874A67B46740}"/>
              </a:ext>
            </a:extLst>
          </p:cNvPr>
          <p:cNvSpPr>
            <a:spLocks noGrp="1"/>
          </p:cNvSpPr>
          <p:nvPr>
            <p:ph idx="1"/>
          </p:nvPr>
        </p:nvSpPr>
        <p:spPr>
          <a:xfrm>
            <a:off x="838200" y="870012"/>
            <a:ext cx="10515600" cy="5306951"/>
          </a:xfrm>
        </p:spPr>
        <p:txBody>
          <a:bodyPr/>
          <a:lstStyle/>
          <a:p>
            <a:pPr marL="0" indent="0">
              <a:buNone/>
            </a:pPr>
            <a:r>
              <a:rPr lang="en-IN" sz="2000" dirty="0"/>
              <a:t>WAP to display the sum of digits of a number</a:t>
            </a:r>
          </a:p>
          <a:p>
            <a:pPr marL="0" indent="0">
              <a:buNone/>
            </a:pPr>
            <a:r>
              <a:rPr lang="en-IN" sz="2000" dirty="0"/>
              <a:t>WAP to count digits of a number</a:t>
            </a:r>
          </a:p>
          <a:p>
            <a:pPr marL="0" indent="0">
              <a:buNone/>
            </a:pPr>
            <a:r>
              <a:rPr lang="en-IN" sz="2000" dirty="0"/>
              <a:t>WAP to display reverse of a number</a:t>
            </a:r>
          </a:p>
          <a:p>
            <a:pPr marL="0" indent="0">
              <a:buNone/>
            </a:pPr>
            <a:r>
              <a:rPr lang="en-IN" sz="2000" dirty="0"/>
              <a:t>WAP to check whether the given number is palindrome or not?</a:t>
            </a:r>
          </a:p>
          <a:p>
            <a:pPr marL="0" indent="0">
              <a:buNone/>
            </a:pPr>
            <a:r>
              <a:rPr lang="en-IN" sz="2000" dirty="0"/>
              <a:t>WAP to check whether the given number is </a:t>
            </a:r>
            <a:r>
              <a:rPr lang="en-IN" sz="2000" dirty="0" err="1"/>
              <a:t>armstrong</a:t>
            </a:r>
            <a:r>
              <a:rPr lang="en-IN" sz="2000" dirty="0"/>
              <a:t> or not( or </a:t>
            </a:r>
            <a:r>
              <a:rPr lang="en-IN" sz="2000" b="0" i="0" dirty="0">
                <a:solidFill>
                  <a:srgbClr val="222222"/>
                </a:solidFill>
                <a:effectLst/>
                <a:latin typeface="Source Sans Pro" panose="020B0503030403020204" pitchFamily="34" charset="0"/>
              </a:rPr>
              <a:t>narcissistic number)</a:t>
            </a:r>
            <a:r>
              <a:rPr lang="en-IN" sz="2000" dirty="0"/>
              <a:t>?</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WAP to check whether the given number is prime or composite?</a:t>
            </a:r>
          </a:p>
          <a:p>
            <a:pPr marL="0" indent="0">
              <a:buNone/>
            </a:pPr>
            <a:r>
              <a:rPr lang="en-IN" sz="2000" dirty="0"/>
              <a:t>WAP to display factorial of a number</a:t>
            </a:r>
          </a:p>
          <a:p>
            <a:pPr marL="0" indent="0">
              <a:buNone/>
            </a:pPr>
            <a:r>
              <a:rPr lang="en-IN" sz="2000" dirty="0"/>
              <a:t>WAP to display n terms of Fibonacci series</a:t>
            </a:r>
          </a:p>
          <a:p>
            <a:pPr marL="0" indent="0">
              <a:buNone/>
            </a:pPr>
            <a:endParaRPr lang="en-IN" dirty="0"/>
          </a:p>
        </p:txBody>
      </p:sp>
      <p:pic>
        <p:nvPicPr>
          <p:cNvPr id="5" name="Picture 4">
            <a:extLst>
              <a:ext uri="{FF2B5EF4-FFF2-40B4-BE49-F238E27FC236}">
                <a16:creationId xmlns:a16="http://schemas.microsoft.com/office/drawing/2014/main" id="{6A9F7CDD-F546-BC0C-E259-089D7B2E3EBE}"/>
              </a:ext>
            </a:extLst>
          </p:cNvPr>
          <p:cNvPicPr>
            <a:picLocks noChangeAspect="1"/>
          </p:cNvPicPr>
          <p:nvPr/>
        </p:nvPicPr>
        <p:blipFill>
          <a:blip r:embed="rId2"/>
          <a:stretch>
            <a:fillRect/>
          </a:stretch>
        </p:blipFill>
        <p:spPr>
          <a:xfrm>
            <a:off x="1002713" y="2876364"/>
            <a:ext cx="4678995" cy="1917578"/>
          </a:xfrm>
          <a:prstGeom prst="rect">
            <a:avLst/>
          </a:prstGeom>
        </p:spPr>
      </p:pic>
    </p:spTree>
    <p:extLst>
      <p:ext uri="{BB962C8B-B14F-4D97-AF65-F5344CB8AC3E}">
        <p14:creationId xmlns:p14="http://schemas.microsoft.com/office/powerpoint/2010/main" val="1954698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239E-D28B-9612-D74F-D7FAD972B289}"/>
              </a:ext>
            </a:extLst>
          </p:cNvPr>
          <p:cNvSpPr>
            <a:spLocks noGrp="1"/>
          </p:cNvSpPr>
          <p:nvPr>
            <p:ph type="title"/>
          </p:nvPr>
        </p:nvSpPr>
        <p:spPr>
          <a:xfrm>
            <a:off x="838200" y="365126"/>
            <a:ext cx="10515600" cy="416109"/>
          </a:xfrm>
        </p:spPr>
        <p:txBody>
          <a:bodyPr>
            <a:normAutofit fontScale="90000"/>
          </a:bodyPr>
          <a:lstStyle/>
          <a:p>
            <a:r>
              <a:rPr lang="en-IN" sz="3200" dirty="0"/>
              <a:t>Nested loops</a:t>
            </a:r>
          </a:p>
        </p:txBody>
      </p:sp>
      <p:sp>
        <p:nvSpPr>
          <p:cNvPr id="3" name="Content Placeholder 2">
            <a:extLst>
              <a:ext uri="{FF2B5EF4-FFF2-40B4-BE49-F238E27FC236}">
                <a16:creationId xmlns:a16="http://schemas.microsoft.com/office/drawing/2014/main" id="{76B2322F-5971-9C77-8ED2-469EC522644C}"/>
              </a:ext>
            </a:extLst>
          </p:cNvPr>
          <p:cNvSpPr>
            <a:spLocks noGrp="1"/>
          </p:cNvSpPr>
          <p:nvPr>
            <p:ph idx="1"/>
          </p:nvPr>
        </p:nvSpPr>
        <p:spPr>
          <a:xfrm>
            <a:off x="838200" y="861134"/>
            <a:ext cx="10515600" cy="5315829"/>
          </a:xfrm>
        </p:spPr>
        <p:txBody>
          <a:bodyPr>
            <a:normAutofit fontScale="70000" lnSpcReduction="20000"/>
          </a:bodyPr>
          <a:lstStyle/>
          <a:p>
            <a:pPr marL="0" indent="0" algn="just">
              <a:buNone/>
            </a:pPr>
            <a:r>
              <a:rPr lang="en-US" sz="2400" dirty="0"/>
              <a:t>A loop can be nested inside another loop.</a:t>
            </a:r>
          </a:p>
          <a:p>
            <a:pPr marL="0" indent="0" algn="just">
              <a:buNone/>
            </a:pPr>
            <a:r>
              <a:rPr lang="en-US" sz="2400" dirty="0"/>
              <a:t>Nested loops consist of an outer loop and one or more inner loops. Each time the outer loop is repeated, the inner loops are reentered and started again.</a:t>
            </a:r>
          </a:p>
          <a:p>
            <a:pPr marL="0" indent="0" algn="just">
              <a:buNone/>
            </a:pPr>
            <a:r>
              <a:rPr lang="en-US" sz="2400" b="1" u="sng" dirty="0"/>
              <a:t>Example:</a:t>
            </a:r>
          </a:p>
          <a:p>
            <a:pPr marL="0" indent="0" algn="just">
              <a:buNone/>
            </a:pPr>
            <a:r>
              <a:rPr lang="en-US" sz="2400" dirty="0"/>
              <a:t>print(" Multiplication Table")</a:t>
            </a:r>
          </a:p>
          <a:p>
            <a:pPr marL="0" indent="0" algn="just">
              <a:buNone/>
            </a:pPr>
            <a:r>
              <a:rPr lang="en-US" sz="2400" dirty="0"/>
              <a:t># Display the number title</a:t>
            </a:r>
          </a:p>
          <a:p>
            <a:pPr marL="0" indent="0" algn="just">
              <a:buNone/>
            </a:pPr>
            <a:r>
              <a:rPr lang="en-US" sz="2400" dirty="0"/>
              <a:t>print(" |", end='')</a:t>
            </a:r>
          </a:p>
          <a:p>
            <a:pPr marL="0" indent="0" algn="just">
              <a:buNone/>
            </a:pPr>
            <a:r>
              <a:rPr lang="en-US" sz="2400" dirty="0"/>
              <a:t>for j in range(1, 11):</a:t>
            </a:r>
          </a:p>
          <a:p>
            <a:pPr marL="0" indent="0" algn="just">
              <a:buNone/>
            </a:pPr>
            <a:r>
              <a:rPr lang="en-US" sz="2400" dirty="0"/>
              <a:t>    print("  ", j, end='')</a:t>
            </a:r>
          </a:p>
          <a:p>
            <a:pPr marL="0" indent="0" algn="just">
              <a:buNone/>
            </a:pPr>
            <a:r>
              <a:rPr lang="en-US" sz="2400" dirty="0"/>
              <a:t>print()  # Jump to the new line</a:t>
            </a:r>
          </a:p>
          <a:p>
            <a:pPr marL="0" indent="0" algn="just">
              <a:buNone/>
            </a:pPr>
            <a:r>
              <a:rPr lang="en-US" sz="2400" dirty="0"/>
              <a:t>print("——————————————————————————————————————————")</a:t>
            </a:r>
          </a:p>
          <a:p>
            <a:pPr marL="0" indent="0" algn="just">
              <a:buNone/>
            </a:pPr>
            <a:r>
              <a:rPr lang="en-US" sz="2400" dirty="0"/>
              <a:t># Display table body</a:t>
            </a:r>
          </a:p>
          <a:p>
            <a:pPr marL="0" indent="0" algn="just">
              <a:buNone/>
            </a:pPr>
            <a:r>
              <a:rPr lang="en-US" sz="2400" dirty="0"/>
              <a:t>for </a:t>
            </a:r>
            <a:r>
              <a:rPr lang="en-US" sz="2400" dirty="0" err="1"/>
              <a:t>i</a:t>
            </a:r>
            <a:r>
              <a:rPr lang="en-US" sz="2400" dirty="0"/>
              <a:t> in range(1, 11):</a:t>
            </a:r>
          </a:p>
          <a:p>
            <a:pPr marL="0" indent="0" algn="just">
              <a:buNone/>
            </a:pPr>
            <a:r>
              <a:rPr lang="en-US" sz="2400" dirty="0"/>
              <a:t>    print(</a:t>
            </a:r>
            <a:r>
              <a:rPr lang="en-US" sz="2400" dirty="0" err="1"/>
              <a:t>i</a:t>
            </a:r>
            <a:r>
              <a:rPr lang="en-US" sz="2400" dirty="0"/>
              <a:t>, "|", end='')</a:t>
            </a:r>
          </a:p>
          <a:p>
            <a:pPr marL="0" indent="0" algn="just">
              <a:buNone/>
            </a:pPr>
            <a:r>
              <a:rPr lang="en-US" sz="2400" dirty="0"/>
              <a:t>    for j in range(1, 11):</a:t>
            </a:r>
          </a:p>
          <a:p>
            <a:pPr marL="0" indent="0" algn="just">
              <a:buNone/>
            </a:pPr>
            <a:r>
              <a:rPr lang="en-US" sz="2400" dirty="0"/>
              <a:t>        print(format(</a:t>
            </a:r>
            <a:r>
              <a:rPr lang="en-US" sz="2400" dirty="0" err="1"/>
              <a:t>i</a:t>
            </a:r>
            <a:r>
              <a:rPr lang="en-US" sz="2400" dirty="0"/>
              <a:t> * j, "4d"), end='')</a:t>
            </a:r>
          </a:p>
          <a:p>
            <a:pPr marL="0" indent="0" algn="just">
              <a:buNone/>
            </a:pPr>
            <a:r>
              <a:rPr lang="en-US" sz="2400" dirty="0"/>
              <a:t>    print()  # Jump to the new line</a:t>
            </a:r>
          </a:p>
          <a:p>
            <a:pPr marL="0" indent="0" algn="just">
              <a:buNone/>
            </a:pPr>
            <a:endParaRPr lang="en-IN" sz="2400" dirty="0"/>
          </a:p>
        </p:txBody>
      </p:sp>
      <p:pic>
        <p:nvPicPr>
          <p:cNvPr id="5" name="Picture 4">
            <a:extLst>
              <a:ext uri="{FF2B5EF4-FFF2-40B4-BE49-F238E27FC236}">
                <a16:creationId xmlns:a16="http://schemas.microsoft.com/office/drawing/2014/main" id="{95FB9C76-9550-3DA5-8435-8F37F8A36D6C}"/>
              </a:ext>
            </a:extLst>
          </p:cNvPr>
          <p:cNvPicPr>
            <a:picLocks noChangeAspect="1"/>
          </p:cNvPicPr>
          <p:nvPr/>
        </p:nvPicPr>
        <p:blipFill>
          <a:blip r:embed="rId2"/>
          <a:stretch>
            <a:fillRect/>
          </a:stretch>
        </p:blipFill>
        <p:spPr>
          <a:xfrm>
            <a:off x="6729274" y="3962738"/>
            <a:ext cx="5113537" cy="2788730"/>
          </a:xfrm>
          <a:prstGeom prst="rect">
            <a:avLst/>
          </a:prstGeom>
        </p:spPr>
      </p:pic>
    </p:spTree>
    <p:extLst>
      <p:ext uri="{BB962C8B-B14F-4D97-AF65-F5344CB8AC3E}">
        <p14:creationId xmlns:p14="http://schemas.microsoft.com/office/powerpoint/2010/main" val="2004901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DB7AA70-E1B1-4815-3EFE-3147970F1C7A}"/>
              </a:ext>
            </a:extLst>
          </p:cNvPr>
          <p:cNvSpPr>
            <a:spLocks noGrp="1"/>
          </p:cNvSpPr>
          <p:nvPr>
            <p:ph sz="half" idx="1"/>
          </p:nvPr>
        </p:nvSpPr>
        <p:spPr>
          <a:xfrm>
            <a:off x="838200" y="301841"/>
            <a:ext cx="5181600" cy="5875122"/>
          </a:xfrm>
        </p:spPr>
        <p:txBody>
          <a:bodyPr/>
          <a:lstStyle/>
          <a:p>
            <a:pPr marL="0" indent="0">
              <a:buNone/>
            </a:pPr>
            <a:r>
              <a:rPr lang="en-US" dirty="0"/>
              <a:t>for </a:t>
            </a:r>
            <a:r>
              <a:rPr lang="en-US" dirty="0" err="1"/>
              <a:t>i</a:t>
            </a:r>
            <a:r>
              <a:rPr lang="en-US" dirty="0"/>
              <a:t> in range(1,6):</a:t>
            </a:r>
          </a:p>
          <a:p>
            <a:pPr marL="0" indent="0">
              <a:buNone/>
            </a:pPr>
            <a:r>
              <a:rPr lang="en-US" dirty="0"/>
              <a:t>    for j in range(1,6):</a:t>
            </a:r>
          </a:p>
          <a:p>
            <a:pPr marL="0" indent="0">
              <a:buNone/>
            </a:pPr>
            <a:r>
              <a:rPr lang="en-US" dirty="0"/>
              <a:t>        print("*",end='')</a:t>
            </a:r>
          </a:p>
          <a:p>
            <a:pPr marL="0" indent="0">
              <a:buNone/>
            </a:pPr>
            <a:r>
              <a:rPr lang="en-US" dirty="0"/>
              <a:t>    print()</a:t>
            </a:r>
          </a:p>
          <a:p>
            <a:pPr marL="0" indent="0">
              <a:buNone/>
            </a:pPr>
            <a:endParaRPr lang="en-IN" dirty="0"/>
          </a:p>
        </p:txBody>
      </p:sp>
      <p:sp>
        <p:nvSpPr>
          <p:cNvPr id="6" name="Content Placeholder 5">
            <a:extLst>
              <a:ext uri="{FF2B5EF4-FFF2-40B4-BE49-F238E27FC236}">
                <a16:creationId xmlns:a16="http://schemas.microsoft.com/office/drawing/2014/main" id="{B63D3EF4-0D59-0B6C-82B1-4E28E7EB2998}"/>
              </a:ext>
            </a:extLst>
          </p:cNvPr>
          <p:cNvSpPr>
            <a:spLocks noGrp="1"/>
          </p:cNvSpPr>
          <p:nvPr>
            <p:ph sz="half" idx="2"/>
          </p:nvPr>
        </p:nvSpPr>
        <p:spPr>
          <a:xfrm>
            <a:off x="6172200" y="301841"/>
            <a:ext cx="5181600" cy="5875122"/>
          </a:xfrm>
        </p:spPr>
        <p:txBody>
          <a:bodyPr/>
          <a:lstStyle/>
          <a:p>
            <a:pPr marL="0" indent="0">
              <a:buNone/>
            </a:pPr>
            <a:r>
              <a:rPr lang="en-US" dirty="0"/>
              <a:t>n=int(input("Enter no. of rows:"))</a:t>
            </a:r>
          </a:p>
          <a:p>
            <a:pPr marL="0" indent="0">
              <a:buNone/>
            </a:pPr>
            <a:r>
              <a:rPr lang="en-US" dirty="0"/>
              <a:t>for </a:t>
            </a:r>
            <a:r>
              <a:rPr lang="en-US" dirty="0" err="1"/>
              <a:t>i</a:t>
            </a:r>
            <a:r>
              <a:rPr lang="en-US" dirty="0"/>
              <a:t> in range(1,n+1):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pic>
        <p:nvPicPr>
          <p:cNvPr id="8" name="Picture 7">
            <a:extLst>
              <a:ext uri="{FF2B5EF4-FFF2-40B4-BE49-F238E27FC236}">
                <a16:creationId xmlns:a16="http://schemas.microsoft.com/office/drawing/2014/main" id="{DAD5BB49-E5F9-93E5-E8C7-D8A792580E8B}"/>
              </a:ext>
            </a:extLst>
          </p:cNvPr>
          <p:cNvPicPr>
            <a:picLocks noChangeAspect="1"/>
          </p:cNvPicPr>
          <p:nvPr/>
        </p:nvPicPr>
        <p:blipFill>
          <a:blip r:embed="rId2"/>
          <a:stretch>
            <a:fillRect/>
          </a:stretch>
        </p:blipFill>
        <p:spPr>
          <a:xfrm>
            <a:off x="1209952" y="2681749"/>
            <a:ext cx="1479982" cy="1743075"/>
          </a:xfrm>
          <a:prstGeom prst="rect">
            <a:avLst/>
          </a:prstGeom>
        </p:spPr>
      </p:pic>
      <p:pic>
        <p:nvPicPr>
          <p:cNvPr id="10" name="Picture 9">
            <a:extLst>
              <a:ext uri="{FF2B5EF4-FFF2-40B4-BE49-F238E27FC236}">
                <a16:creationId xmlns:a16="http://schemas.microsoft.com/office/drawing/2014/main" id="{6CC40288-7BA5-DB99-1DC5-577631E0C162}"/>
              </a:ext>
            </a:extLst>
          </p:cNvPr>
          <p:cNvPicPr>
            <a:picLocks noChangeAspect="1"/>
          </p:cNvPicPr>
          <p:nvPr/>
        </p:nvPicPr>
        <p:blipFill>
          <a:blip r:embed="rId3"/>
          <a:stretch>
            <a:fillRect/>
          </a:stretch>
        </p:blipFill>
        <p:spPr>
          <a:xfrm>
            <a:off x="6542010" y="3117912"/>
            <a:ext cx="3333750" cy="2362200"/>
          </a:xfrm>
          <a:prstGeom prst="rect">
            <a:avLst/>
          </a:prstGeom>
        </p:spPr>
      </p:pic>
    </p:spTree>
    <p:extLst>
      <p:ext uri="{BB962C8B-B14F-4D97-AF65-F5344CB8AC3E}">
        <p14:creationId xmlns:p14="http://schemas.microsoft.com/office/powerpoint/2010/main" val="300996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29D85-6CD0-46CC-4F36-42221594EC85}"/>
              </a:ext>
            </a:extLst>
          </p:cNvPr>
          <p:cNvSpPr>
            <a:spLocks noGrp="1"/>
          </p:cNvSpPr>
          <p:nvPr>
            <p:ph sz="half" idx="1"/>
          </p:nvPr>
        </p:nvSpPr>
        <p:spPr>
          <a:xfrm>
            <a:off x="838200" y="319596"/>
            <a:ext cx="5181600" cy="5857367"/>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print("*",end='')</a:t>
            </a:r>
          </a:p>
          <a:p>
            <a:pPr marL="0" indent="0">
              <a:buNone/>
            </a:pPr>
            <a:r>
              <a:rPr lang="en-US" dirty="0"/>
              <a:t>    print()</a:t>
            </a:r>
          </a:p>
          <a:p>
            <a:pPr marL="0" indent="0">
              <a:buNone/>
            </a:pPr>
            <a:endParaRPr lang="en-IN" dirty="0"/>
          </a:p>
        </p:txBody>
      </p:sp>
      <p:sp>
        <p:nvSpPr>
          <p:cNvPr id="4" name="Content Placeholder 3">
            <a:extLst>
              <a:ext uri="{FF2B5EF4-FFF2-40B4-BE49-F238E27FC236}">
                <a16:creationId xmlns:a16="http://schemas.microsoft.com/office/drawing/2014/main" id="{D28BB183-3D78-427B-9025-12F027B0F8A1}"/>
              </a:ext>
            </a:extLst>
          </p:cNvPr>
          <p:cNvSpPr>
            <a:spLocks noGrp="1"/>
          </p:cNvSpPr>
          <p:nvPr>
            <p:ph sz="half" idx="2"/>
          </p:nvPr>
        </p:nvSpPr>
        <p:spPr>
          <a:xfrm>
            <a:off x="6172200" y="461639"/>
            <a:ext cx="5181600" cy="5715324"/>
          </a:xfrm>
        </p:spPr>
        <p:txBody>
          <a:bodyPr/>
          <a:lstStyle/>
          <a:p>
            <a:pPr marL="0" indent="0">
              <a:buNone/>
            </a:pPr>
            <a:r>
              <a:rPr lang="en-US" dirty="0"/>
              <a:t>n=int(input("Enter no. of rows:"))</a:t>
            </a:r>
          </a:p>
          <a:p>
            <a:pPr marL="0" indent="0">
              <a:buNone/>
            </a:pPr>
            <a:r>
              <a:rPr lang="en-US" dirty="0"/>
              <a:t>for </a:t>
            </a:r>
            <a:r>
              <a:rPr lang="en-US" dirty="0" err="1"/>
              <a:t>i</a:t>
            </a:r>
            <a:r>
              <a:rPr lang="en-US" dirty="0"/>
              <a:t> in range(n,0,-1):</a:t>
            </a:r>
          </a:p>
          <a:p>
            <a:pPr marL="0" indent="0">
              <a:buNone/>
            </a:pPr>
            <a:r>
              <a:rPr lang="en-US" dirty="0"/>
              <a:t>    for j in range(1,i+1):</a:t>
            </a:r>
          </a:p>
          <a:p>
            <a:pPr marL="0" indent="0">
              <a:buNone/>
            </a:pPr>
            <a:r>
              <a:rPr lang="en-US" dirty="0"/>
              <a:t>        print(</a:t>
            </a:r>
            <a:r>
              <a:rPr lang="en-US" dirty="0" err="1"/>
              <a:t>j,end</a:t>
            </a:r>
            <a:r>
              <a:rPr lang="en-US" dirty="0"/>
              <a:t>='')</a:t>
            </a:r>
          </a:p>
          <a:p>
            <a:pPr marL="0" indent="0">
              <a:buNone/>
            </a:pPr>
            <a:r>
              <a:rPr lang="en-US" dirty="0"/>
              <a:t>    print()</a:t>
            </a:r>
          </a:p>
          <a:p>
            <a:pPr marL="0" indent="0">
              <a:buNone/>
            </a:pPr>
            <a:endParaRPr lang="en-IN" dirty="0"/>
          </a:p>
        </p:txBody>
      </p:sp>
      <p:pic>
        <p:nvPicPr>
          <p:cNvPr id="6" name="Picture 5">
            <a:extLst>
              <a:ext uri="{FF2B5EF4-FFF2-40B4-BE49-F238E27FC236}">
                <a16:creationId xmlns:a16="http://schemas.microsoft.com/office/drawing/2014/main" id="{D8CE5267-0C4A-771B-AF9E-F939D4E8CA1C}"/>
              </a:ext>
            </a:extLst>
          </p:cNvPr>
          <p:cNvPicPr>
            <a:picLocks noChangeAspect="1"/>
          </p:cNvPicPr>
          <p:nvPr/>
        </p:nvPicPr>
        <p:blipFill>
          <a:blip r:embed="rId2"/>
          <a:stretch>
            <a:fillRect/>
          </a:stretch>
        </p:blipFill>
        <p:spPr>
          <a:xfrm>
            <a:off x="1257393" y="3120501"/>
            <a:ext cx="3143250" cy="2286000"/>
          </a:xfrm>
          <a:prstGeom prst="rect">
            <a:avLst/>
          </a:prstGeom>
        </p:spPr>
      </p:pic>
      <p:pic>
        <p:nvPicPr>
          <p:cNvPr id="8" name="Picture 7">
            <a:extLst>
              <a:ext uri="{FF2B5EF4-FFF2-40B4-BE49-F238E27FC236}">
                <a16:creationId xmlns:a16="http://schemas.microsoft.com/office/drawing/2014/main" id="{5F9FDCA8-5FC0-2D4B-8C41-8AEC340F05A0}"/>
              </a:ext>
            </a:extLst>
          </p:cNvPr>
          <p:cNvPicPr>
            <a:picLocks noChangeAspect="1"/>
          </p:cNvPicPr>
          <p:nvPr/>
        </p:nvPicPr>
        <p:blipFill>
          <a:blip r:embed="rId3"/>
          <a:stretch>
            <a:fillRect/>
          </a:stretch>
        </p:blipFill>
        <p:spPr>
          <a:xfrm>
            <a:off x="6438993" y="3319301"/>
            <a:ext cx="4219575" cy="2209800"/>
          </a:xfrm>
          <a:prstGeom prst="rect">
            <a:avLst/>
          </a:prstGeom>
        </p:spPr>
      </p:pic>
    </p:spTree>
    <p:extLst>
      <p:ext uri="{BB962C8B-B14F-4D97-AF65-F5344CB8AC3E}">
        <p14:creationId xmlns:p14="http://schemas.microsoft.com/office/powerpoint/2010/main" val="2745540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7B12B-1665-2556-84F7-27507F0BD8B4}"/>
              </a:ext>
            </a:extLst>
          </p:cNvPr>
          <p:cNvSpPr>
            <a:spLocks noGrp="1"/>
          </p:cNvSpPr>
          <p:nvPr>
            <p:ph sz="half" idx="1"/>
          </p:nvPr>
        </p:nvSpPr>
        <p:spPr>
          <a:xfrm>
            <a:off x="838200" y="310718"/>
            <a:ext cx="5181600" cy="5866245"/>
          </a:xfrm>
        </p:spPr>
        <p:txBody>
          <a:bodyPr/>
          <a:lstStyle/>
          <a:p>
            <a:pPr marL="0" indent="0">
              <a:buNone/>
            </a:pPr>
            <a:r>
              <a:rPr lang="en-IN" sz="1800" dirty="0" err="1"/>
              <a:t>val</a:t>
            </a:r>
            <a:r>
              <a:rPr lang="en-IN" sz="1800" dirty="0"/>
              <a:t>=65</a:t>
            </a:r>
          </a:p>
          <a:p>
            <a:pPr marL="0" indent="0">
              <a:buNone/>
            </a:pPr>
            <a:r>
              <a:rPr lang="en-IN" sz="1800" dirty="0"/>
              <a:t>n=int(input("Enter no. of rows:"))</a:t>
            </a:r>
          </a:p>
          <a:p>
            <a:pPr marL="0" indent="0">
              <a:buNone/>
            </a:pPr>
            <a:r>
              <a:rPr lang="en-IN" sz="1800" dirty="0"/>
              <a:t>for </a:t>
            </a:r>
            <a:r>
              <a:rPr lang="en-IN" sz="1800" dirty="0" err="1"/>
              <a:t>i</a:t>
            </a:r>
            <a:r>
              <a:rPr lang="en-IN" sz="1800" dirty="0"/>
              <a:t> in range(1,n+1):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=65</a:t>
            </a:r>
          </a:p>
          <a:p>
            <a:pPr marL="0" indent="0">
              <a:buNone/>
            </a:pPr>
            <a:r>
              <a:rPr lang="en-IN" sz="1800" dirty="0"/>
              <a:t>    print()</a:t>
            </a:r>
          </a:p>
          <a:p>
            <a:pPr marL="0" indent="0">
              <a:buNone/>
            </a:pPr>
            <a:endParaRPr lang="en-IN" dirty="0"/>
          </a:p>
        </p:txBody>
      </p:sp>
      <p:sp>
        <p:nvSpPr>
          <p:cNvPr id="4" name="Content Placeholder 3">
            <a:extLst>
              <a:ext uri="{FF2B5EF4-FFF2-40B4-BE49-F238E27FC236}">
                <a16:creationId xmlns:a16="http://schemas.microsoft.com/office/drawing/2014/main" id="{94F3918C-3DC2-5209-E0AC-F73B7B48D6D5}"/>
              </a:ext>
            </a:extLst>
          </p:cNvPr>
          <p:cNvSpPr>
            <a:spLocks noGrp="1"/>
          </p:cNvSpPr>
          <p:nvPr>
            <p:ph sz="half" idx="2"/>
          </p:nvPr>
        </p:nvSpPr>
        <p:spPr>
          <a:xfrm>
            <a:off x="6172200" y="310718"/>
            <a:ext cx="5181600" cy="5866245"/>
          </a:xfrm>
        </p:spPr>
        <p:txBody>
          <a:bodyPr>
            <a:normAutofit/>
          </a:bodyPr>
          <a:lstStyle/>
          <a:p>
            <a:pPr marL="0" indent="0">
              <a:buNone/>
            </a:pPr>
            <a:r>
              <a:rPr lang="en-IN" sz="1800" dirty="0" err="1"/>
              <a:t>val</a:t>
            </a:r>
            <a:r>
              <a:rPr lang="en-IN" sz="1800" dirty="0"/>
              <a:t>=97</a:t>
            </a:r>
          </a:p>
          <a:p>
            <a:pPr marL="0" indent="0">
              <a:buNone/>
            </a:pPr>
            <a:r>
              <a:rPr lang="en-IN" sz="1800" dirty="0"/>
              <a:t>n=int(input("Enter no. of rows:"))</a:t>
            </a:r>
          </a:p>
          <a:p>
            <a:pPr marL="0" indent="0">
              <a:buNone/>
            </a:pPr>
            <a:r>
              <a:rPr lang="en-IN" sz="1800" dirty="0"/>
              <a:t>for </a:t>
            </a:r>
            <a:r>
              <a:rPr lang="en-IN" sz="1800" dirty="0" err="1"/>
              <a:t>i</a:t>
            </a:r>
            <a:r>
              <a:rPr lang="en-IN" sz="1800" dirty="0"/>
              <a:t> in range(n,0,-1):</a:t>
            </a:r>
          </a:p>
          <a:p>
            <a:pPr marL="0" indent="0">
              <a:buNone/>
            </a:pPr>
            <a:r>
              <a:rPr lang="en-IN" sz="1800" dirty="0"/>
              <a:t>    for j in range(1,i+1):</a:t>
            </a:r>
          </a:p>
          <a:p>
            <a:pPr marL="0" indent="0">
              <a:buNone/>
            </a:pPr>
            <a:r>
              <a:rPr lang="en-IN" sz="1800" dirty="0"/>
              <a:t>        print(chr(</a:t>
            </a:r>
            <a:r>
              <a:rPr lang="en-IN" sz="1800" dirty="0" err="1"/>
              <a:t>val</a:t>
            </a:r>
            <a:r>
              <a:rPr lang="en-IN" sz="1800" dirty="0"/>
              <a:t>),end='')</a:t>
            </a:r>
          </a:p>
          <a:p>
            <a:pPr marL="0" indent="0">
              <a:buNone/>
            </a:pPr>
            <a:r>
              <a:rPr lang="en-IN" sz="1800" dirty="0"/>
              <a:t>        </a:t>
            </a:r>
            <a:r>
              <a:rPr lang="en-IN" sz="1800" dirty="0" err="1"/>
              <a:t>val</a:t>
            </a:r>
            <a:r>
              <a:rPr lang="en-IN" sz="1800" dirty="0"/>
              <a:t>=val+1</a:t>
            </a:r>
          </a:p>
          <a:p>
            <a:pPr marL="0" indent="0">
              <a:buNone/>
            </a:pPr>
            <a:r>
              <a:rPr lang="en-IN" sz="1800" dirty="0"/>
              <a:t>    </a:t>
            </a:r>
            <a:r>
              <a:rPr lang="en-IN" sz="1800" dirty="0" err="1"/>
              <a:t>val</a:t>
            </a:r>
            <a:r>
              <a:rPr lang="en-IN" sz="1800" dirty="0"/>
              <a:t>=97</a:t>
            </a:r>
          </a:p>
          <a:p>
            <a:pPr marL="0" indent="0">
              <a:buNone/>
            </a:pPr>
            <a:r>
              <a:rPr lang="en-IN" sz="1800" dirty="0"/>
              <a:t>    print()</a:t>
            </a:r>
          </a:p>
          <a:p>
            <a:pPr marL="0" indent="0">
              <a:buNone/>
            </a:pPr>
            <a:endParaRPr lang="en-IN" sz="1800" dirty="0"/>
          </a:p>
        </p:txBody>
      </p:sp>
      <p:pic>
        <p:nvPicPr>
          <p:cNvPr id="6" name="Picture 5">
            <a:extLst>
              <a:ext uri="{FF2B5EF4-FFF2-40B4-BE49-F238E27FC236}">
                <a16:creationId xmlns:a16="http://schemas.microsoft.com/office/drawing/2014/main" id="{DD364CAB-37A9-3494-9C21-2625D93028F2}"/>
              </a:ext>
            </a:extLst>
          </p:cNvPr>
          <p:cNvPicPr>
            <a:picLocks noChangeAspect="1"/>
          </p:cNvPicPr>
          <p:nvPr/>
        </p:nvPicPr>
        <p:blipFill>
          <a:blip r:embed="rId2"/>
          <a:stretch>
            <a:fillRect/>
          </a:stretch>
        </p:blipFill>
        <p:spPr>
          <a:xfrm>
            <a:off x="1090937" y="3559946"/>
            <a:ext cx="3600450" cy="2771265"/>
          </a:xfrm>
          <a:prstGeom prst="rect">
            <a:avLst/>
          </a:prstGeom>
        </p:spPr>
      </p:pic>
      <p:pic>
        <p:nvPicPr>
          <p:cNvPr id="9" name="Picture 8">
            <a:extLst>
              <a:ext uri="{FF2B5EF4-FFF2-40B4-BE49-F238E27FC236}">
                <a16:creationId xmlns:a16="http://schemas.microsoft.com/office/drawing/2014/main" id="{7B61F1FF-BA44-194C-B9FB-D2744B154F8C}"/>
              </a:ext>
            </a:extLst>
          </p:cNvPr>
          <p:cNvPicPr>
            <a:picLocks noChangeAspect="1"/>
          </p:cNvPicPr>
          <p:nvPr/>
        </p:nvPicPr>
        <p:blipFill>
          <a:blip r:embed="rId3"/>
          <a:stretch>
            <a:fillRect/>
          </a:stretch>
        </p:blipFill>
        <p:spPr>
          <a:xfrm>
            <a:off x="6455684" y="3840678"/>
            <a:ext cx="3914775" cy="2209800"/>
          </a:xfrm>
          <a:prstGeom prst="rect">
            <a:avLst/>
          </a:prstGeom>
        </p:spPr>
      </p:pic>
    </p:spTree>
    <p:extLst>
      <p:ext uri="{BB962C8B-B14F-4D97-AF65-F5344CB8AC3E}">
        <p14:creationId xmlns:p14="http://schemas.microsoft.com/office/powerpoint/2010/main" val="109115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1B93E7-0E64-43A1-2336-D5CBC4CEC538}"/>
              </a:ext>
            </a:extLst>
          </p:cNvPr>
          <p:cNvSpPr>
            <a:spLocks noGrp="1"/>
          </p:cNvSpPr>
          <p:nvPr>
            <p:ph type="title"/>
          </p:nvPr>
        </p:nvSpPr>
        <p:spPr>
          <a:xfrm>
            <a:off x="838200" y="365125"/>
            <a:ext cx="10515600" cy="487131"/>
          </a:xfrm>
        </p:spPr>
        <p:txBody>
          <a:bodyPr>
            <a:normAutofit/>
          </a:bodyPr>
          <a:lstStyle/>
          <a:p>
            <a:r>
              <a:rPr lang="en-IN" sz="2800" dirty="0"/>
              <a:t>Display all prime number from n to m</a:t>
            </a:r>
          </a:p>
        </p:txBody>
      </p:sp>
      <p:sp>
        <p:nvSpPr>
          <p:cNvPr id="6" name="Content Placeholder 5">
            <a:extLst>
              <a:ext uri="{FF2B5EF4-FFF2-40B4-BE49-F238E27FC236}">
                <a16:creationId xmlns:a16="http://schemas.microsoft.com/office/drawing/2014/main" id="{EA369A93-FC94-7530-90D8-716B0693CC7A}"/>
              </a:ext>
            </a:extLst>
          </p:cNvPr>
          <p:cNvSpPr>
            <a:spLocks noGrp="1"/>
          </p:cNvSpPr>
          <p:nvPr>
            <p:ph idx="1"/>
          </p:nvPr>
        </p:nvSpPr>
        <p:spPr>
          <a:xfrm>
            <a:off x="838200" y="852256"/>
            <a:ext cx="10515600" cy="5324707"/>
          </a:xfrm>
        </p:spPr>
        <p:txBody>
          <a:bodyPr>
            <a:normAutofit/>
          </a:bodyPr>
          <a:lstStyle/>
          <a:p>
            <a:pPr marL="0" indent="0">
              <a:buNone/>
            </a:pPr>
            <a:r>
              <a:rPr lang="en-US" sz="2000" dirty="0"/>
              <a:t>flag = 0</a:t>
            </a:r>
          </a:p>
          <a:p>
            <a:pPr marL="0" indent="0">
              <a:buNone/>
            </a:pPr>
            <a:r>
              <a:rPr lang="en-US" sz="2000" dirty="0"/>
              <a:t>n = int(input("Enter n(&gt;=2):"))</a:t>
            </a:r>
          </a:p>
          <a:p>
            <a:pPr marL="0" indent="0">
              <a:buNone/>
            </a:pPr>
            <a:r>
              <a:rPr lang="en-US" sz="2000" dirty="0"/>
              <a:t>m = int(input("Enter m(&gt;=2):"))</a:t>
            </a:r>
          </a:p>
          <a:p>
            <a:pPr marL="0" indent="0">
              <a:buNone/>
            </a:pPr>
            <a:r>
              <a:rPr lang="en-US" sz="2000" dirty="0"/>
              <a:t>print("List of prime numbers are:")</a:t>
            </a:r>
          </a:p>
          <a:p>
            <a:pPr marL="0" indent="0">
              <a:buNone/>
            </a:pPr>
            <a:r>
              <a:rPr lang="en-US" sz="2000" dirty="0"/>
              <a:t>for </a:t>
            </a:r>
            <a:r>
              <a:rPr lang="en-US" sz="2000" dirty="0" err="1"/>
              <a:t>i</a:t>
            </a:r>
            <a:r>
              <a:rPr lang="en-US" sz="2000" dirty="0"/>
              <a:t> in range(n, m + 1):</a:t>
            </a:r>
          </a:p>
          <a:p>
            <a:pPr marL="0" indent="0">
              <a:buNone/>
            </a:pPr>
            <a:r>
              <a:rPr lang="en-US" sz="2000" dirty="0"/>
              <a:t>    for j in range(2, (</a:t>
            </a:r>
            <a:r>
              <a:rPr lang="en-US" sz="2000" dirty="0" err="1"/>
              <a:t>i</a:t>
            </a:r>
            <a:r>
              <a:rPr lang="en-US" sz="2000" dirty="0"/>
              <a:t> // 2)+1):</a:t>
            </a:r>
          </a:p>
          <a:p>
            <a:pPr marL="0" indent="0">
              <a:buNone/>
            </a:pPr>
            <a:r>
              <a:rPr lang="en-US" sz="2000" dirty="0"/>
              <a:t>        if </a:t>
            </a:r>
            <a:r>
              <a:rPr lang="en-US" sz="2000" dirty="0" err="1"/>
              <a:t>i</a:t>
            </a:r>
            <a:r>
              <a:rPr lang="en-US" sz="2000" dirty="0"/>
              <a:t> % j == 0:</a:t>
            </a:r>
          </a:p>
          <a:p>
            <a:pPr marL="0" indent="0">
              <a:buNone/>
            </a:pPr>
            <a:r>
              <a:rPr lang="en-US" sz="2000" dirty="0"/>
              <a:t>            flag = 1</a:t>
            </a:r>
          </a:p>
          <a:p>
            <a:pPr marL="0" indent="0">
              <a:buNone/>
            </a:pPr>
            <a:r>
              <a:rPr lang="en-US" sz="2000" dirty="0"/>
              <a:t>    if flag == 0:</a:t>
            </a:r>
          </a:p>
          <a:p>
            <a:pPr marL="0" indent="0">
              <a:buNone/>
            </a:pPr>
            <a:r>
              <a:rPr lang="en-US" sz="2000" dirty="0"/>
              <a:t>        print(</a:t>
            </a:r>
            <a:r>
              <a:rPr lang="en-US" sz="2000" dirty="0" err="1"/>
              <a:t>i</a:t>
            </a:r>
            <a:r>
              <a:rPr lang="en-US" sz="2000" dirty="0"/>
              <a:t>)</a:t>
            </a:r>
          </a:p>
          <a:p>
            <a:pPr marL="0" indent="0">
              <a:buNone/>
            </a:pPr>
            <a:r>
              <a:rPr lang="en-US" sz="2000" dirty="0"/>
              <a:t>    flag = 0</a:t>
            </a:r>
          </a:p>
          <a:p>
            <a:endParaRPr lang="en-IN" dirty="0"/>
          </a:p>
        </p:txBody>
      </p:sp>
      <p:pic>
        <p:nvPicPr>
          <p:cNvPr id="8" name="Picture 7">
            <a:extLst>
              <a:ext uri="{FF2B5EF4-FFF2-40B4-BE49-F238E27FC236}">
                <a16:creationId xmlns:a16="http://schemas.microsoft.com/office/drawing/2014/main" id="{990C5F7A-276E-0646-6B4C-3B0A017655C7}"/>
              </a:ext>
            </a:extLst>
          </p:cNvPr>
          <p:cNvPicPr>
            <a:picLocks noChangeAspect="1"/>
          </p:cNvPicPr>
          <p:nvPr/>
        </p:nvPicPr>
        <p:blipFill>
          <a:blip r:embed="rId2"/>
          <a:stretch>
            <a:fillRect/>
          </a:stretch>
        </p:blipFill>
        <p:spPr>
          <a:xfrm>
            <a:off x="5876926" y="1162697"/>
            <a:ext cx="5024854" cy="2193062"/>
          </a:xfrm>
          <a:prstGeom prst="rect">
            <a:avLst/>
          </a:prstGeom>
        </p:spPr>
      </p:pic>
    </p:spTree>
    <p:extLst>
      <p:ext uri="{BB962C8B-B14F-4D97-AF65-F5344CB8AC3E}">
        <p14:creationId xmlns:p14="http://schemas.microsoft.com/office/powerpoint/2010/main" val="3344476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516016-FA35-0586-ED7E-4C6B2012F99E}"/>
              </a:ext>
            </a:extLst>
          </p:cNvPr>
          <p:cNvPicPr>
            <a:picLocks noGrp="1" noChangeAspect="1"/>
          </p:cNvPicPr>
          <p:nvPr>
            <p:ph idx="1"/>
          </p:nvPr>
        </p:nvPicPr>
        <p:blipFill>
          <a:blip r:embed="rId2"/>
          <a:stretch>
            <a:fillRect/>
          </a:stretch>
        </p:blipFill>
        <p:spPr>
          <a:xfrm>
            <a:off x="1154098" y="304947"/>
            <a:ext cx="8534400" cy="2105025"/>
          </a:xfrm>
        </p:spPr>
      </p:pic>
    </p:spTree>
    <p:extLst>
      <p:ext uri="{BB962C8B-B14F-4D97-AF65-F5344CB8AC3E}">
        <p14:creationId xmlns:p14="http://schemas.microsoft.com/office/powerpoint/2010/main" val="737619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8B65C-67EB-0C36-D995-D77AD1E85CFC}"/>
              </a:ext>
            </a:extLst>
          </p:cNvPr>
          <p:cNvSpPr>
            <a:spLocks noGrp="1"/>
          </p:cNvSpPr>
          <p:nvPr>
            <p:ph idx="1"/>
          </p:nvPr>
        </p:nvSpPr>
        <p:spPr>
          <a:xfrm>
            <a:off x="838200" y="292963"/>
            <a:ext cx="10515600" cy="5884000"/>
          </a:xfrm>
        </p:spPr>
        <p:txBody>
          <a:bodyPr/>
          <a:lstStyle/>
          <a:p>
            <a:pPr marL="0" indent="0">
              <a:buNone/>
            </a:pPr>
            <a:r>
              <a:rPr lang="en-US" dirty="0"/>
              <a:t>Solution:</a:t>
            </a:r>
          </a:p>
          <a:p>
            <a:pPr marL="0" indent="0">
              <a:buNone/>
            </a:pPr>
            <a:r>
              <a:rPr lang="en-US" dirty="0"/>
              <a:t>matrix = [[1, 2, 3, 4], [5, 6, 7, 8], [9, 10, 11, 12]]</a:t>
            </a:r>
          </a:p>
          <a:p>
            <a:pPr marL="0" indent="0">
              <a:buNone/>
            </a:pPr>
            <a:r>
              <a:rPr lang="en-US" dirty="0"/>
              <a:t>matrix1=[[0,0,0],[0,0,0],[0,0,0],[0,0,0]]</a:t>
            </a:r>
          </a:p>
          <a:p>
            <a:pPr marL="0" indent="0">
              <a:buNone/>
            </a:pPr>
            <a:r>
              <a:rPr lang="en-US" dirty="0"/>
              <a:t>print("</a:t>
            </a:r>
            <a:r>
              <a:rPr lang="en-US" dirty="0" err="1"/>
              <a:t>matrix:",matrix</a:t>
            </a:r>
            <a:r>
              <a:rPr lang="en-US" dirty="0"/>
              <a:t>)</a:t>
            </a:r>
          </a:p>
          <a:p>
            <a:pPr marL="0" indent="0">
              <a:buNone/>
            </a:pPr>
            <a:endParaRPr lang="en-US" dirty="0"/>
          </a:p>
          <a:p>
            <a:pPr marL="0" indent="0">
              <a:buNone/>
            </a:pPr>
            <a:r>
              <a:rPr lang="en-US" dirty="0"/>
              <a:t># find the transpose of the matrix and print the result as shown in the example above</a:t>
            </a:r>
          </a:p>
          <a:p>
            <a:pPr marL="0" indent="0">
              <a:buNone/>
            </a:pPr>
            <a:r>
              <a:rPr lang="en-US" dirty="0"/>
              <a:t>for </a:t>
            </a:r>
            <a:r>
              <a:rPr lang="en-US" dirty="0" err="1"/>
              <a:t>i</a:t>
            </a:r>
            <a:r>
              <a:rPr lang="en-US" dirty="0"/>
              <a:t> in range(3):</a:t>
            </a:r>
          </a:p>
          <a:p>
            <a:pPr marL="0" indent="0">
              <a:buNone/>
            </a:pPr>
            <a:r>
              <a:rPr lang="en-US" dirty="0"/>
              <a:t>	for j in range(4):</a:t>
            </a:r>
          </a:p>
          <a:p>
            <a:pPr marL="0" indent="0">
              <a:buNone/>
            </a:pPr>
            <a:r>
              <a:rPr lang="en-US" dirty="0"/>
              <a:t>		matrix1[j][</a:t>
            </a:r>
            <a:r>
              <a:rPr lang="en-US" dirty="0" err="1"/>
              <a:t>i</a:t>
            </a:r>
            <a:r>
              <a:rPr lang="en-US" dirty="0"/>
              <a:t>]=matrix[</a:t>
            </a:r>
            <a:r>
              <a:rPr lang="en-US" dirty="0" err="1"/>
              <a:t>i</a:t>
            </a:r>
            <a:r>
              <a:rPr lang="en-US" dirty="0"/>
              <a:t>][j]</a:t>
            </a:r>
          </a:p>
          <a:p>
            <a:pPr marL="0" indent="0">
              <a:buNone/>
            </a:pPr>
            <a:r>
              <a:rPr lang="en-US"/>
              <a:t>print("transposed:",matrix1)</a:t>
            </a:r>
            <a:endParaRPr lang="en-IN" dirty="0"/>
          </a:p>
        </p:txBody>
      </p:sp>
    </p:spTree>
    <p:extLst>
      <p:ext uri="{BB962C8B-B14F-4D97-AF65-F5344CB8AC3E}">
        <p14:creationId xmlns:p14="http://schemas.microsoft.com/office/powerpoint/2010/main" val="4132436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47BF-862E-4364-4829-6FBAA4414555}"/>
              </a:ext>
            </a:extLst>
          </p:cNvPr>
          <p:cNvSpPr>
            <a:spLocks noGrp="1"/>
          </p:cNvSpPr>
          <p:nvPr>
            <p:ph type="title"/>
          </p:nvPr>
        </p:nvSpPr>
        <p:spPr>
          <a:xfrm>
            <a:off x="838200" y="365125"/>
            <a:ext cx="10515600" cy="504887"/>
          </a:xfrm>
        </p:spPr>
        <p:txBody>
          <a:bodyPr>
            <a:normAutofit fontScale="90000"/>
          </a:bodyPr>
          <a:lstStyle/>
          <a:p>
            <a:r>
              <a:rPr lang="en-IN" dirty="0"/>
              <a:t>More Questions to do:</a:t>
            </a:r>
          </a:p>
        </p:txBody>
      </p:sp>
      <p:sp>
        <p:nvSpPr>
          <p:cNvPr id="3" name="Content Placeholder 2">
            <a:extLst>
              <a:ext uri="{FF2B5EF4-FFF2-40B4-BE49-F238E27FC236}">
                <a16:creationId xmlns:a16="http://schemas.microsoft.com/office/drawing/2014/main" id="{68D14194-5CF6-B993-23C4-0EAA91C3251B}"/>
              </a:ext>
            </a:extLst>
          </p:cNvPr>
          <p:cNvSpPr>
            <a:spLocks noGrp="1"/>
          </p:cNvSpPr>
          <p:nvPr>
            <p:ph idx="1"/>
          </p:nvPr>
        </p:nvSpPr>
        <p:spPr>
          <a:xfrm>
            <a:off x="838200" y="1020932"/>
            <a:ext cx="10515600" cy="5156031"/>
          </a:xfrm>
        </p:spPr>
        <p:txBody>
          <a:bodyPr/>
          <a:lstStyle/>
          <a:p>
            <a:pPr marL="0" indent="0">
              <a:buNone/>
            </a:pPr>
            <a:r>
              <a:rPr lang="en-IN" dirty="0"/>
              <a:t>WAP to display all palindromic numbers from n to m</a:t>
            </a:r>
          </a:p>
          <a:p>
            <a:pPr marL="0" indent="0">
              <a:buNone/>
            </a:pPr>
            <a:r>
              <a:rPr lang="en-IN" dirty="0"/>
              <a:t>WAP to display reverse of all even numbers from n to m</a:t>
            </a:r>
          </a:p>
          <a:p>
            <a:pPr marL="0" indent="0">
              <a:buNone/>
            </a:pPr>
            <a:r>
              <a:rPr lang="en-IN" dirty="0"/>
              <a:t>WAP to display all perfect numbers from n to m</a:t>
            </a:r>
          </a:p>
          <a:p>
            <a:pPr marL="0" indent="0">
              <a:buNone/>
            </a:pPr>
            <a:r>
              <a:rPr lang="en-IN" dirty="0"/>
              <a:t>WAP to display all even list elements from the following list:</a:t>
            </a:r>
          </a:p>
          <a:p>
            <a:pPr marL="0" indent="0">
              <a:buNone/>
            </a:pPr>
            <a:r>
              <a:rPr lang="en-IN"/>
              <a:t>list1=[[1,2,3],[4,5,6],[7,8,9]]</a:t>
            </a:r>
            <a:endParaRPr lang="en-IN" dirty="0"/>
          </a:p>
        </p:txBody>
      </p:sp>
    </p:spTree>
    <p:extLst>
      <p:ext uri="{BB962C8B-B14F-4D97-AF65-F5344CB8AC3E}">
        <p14:creationId xmlns:p14="http://schemas.microsoft.com/office/powerpoint/2010/main" val="328330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7614-A631-DC62-164C-B48E753F5072}"/>
              </a:ext>
            </a:extLst>
          </p:cNvPr>
          <p:cNvSpPr>
            <a:spLocks noGrp="1"/>
          </p:cNvSpPr>
          <p:nvPr>
            <p:ph type="title"/>
          </p:nvPr>
        </p:nvSpPr>
        <p:spPr>
          <a:xfrm>
            <a:off x="838200" y="365125"/>
            <a:ext cx="10515600" cy="398355"/>
          </a:xfrm>
        </p:spPr>
        <p:txBody>
          <a:bodyPr>
            <a:noAutofit/>
          </a:bodyPr>
          <a:lstStyle/>
          <a:p>
            <a:r>
              <a:rPr lang="en-IN" sz="2800" dirty="0"/>
              <a:t>Practice Question 1</a:t>
            </a:r>
          </a:p>
        </p:txBody>
      </p:sp>
      <p:sp>
        <p:nvSpPr>
          <p:cNvPr id="3" name="Content Placeholder 2">
            <a:extLst>
              <a:ext uri="{FF2B5EF4-FFF2-40B4-BE49-F238E27FC236}">
                <a16:creationId xmlns:a16="http://schemas.microsoft.com/office/drawing/2014/main" id="{A3270A7F-FD5E-1D05-A38B-672C6256A440}"/>
              </a:ext>
            </a:extLst>
          </p:cNvPr>
          <p:cNvSpPr>
            <a:spLocks noGrp="1"/>
          </p:cNvSpPr>
          <p:nvPr>
            <p:ph idx="1"/>
          </p:nvPr>
        </p:nvSpPr>
        <p:spPr>
          <a:xfrm>
            <a:off x="838200" y="905522"/>
            <a:ext cx="10515600" cy="5271441"/>
          </a:xfrm>
        </p:spPr>
        <p:txBody>
          <a:bodyPr>
            <a:normAutofit/>
          </a:bodyPr>
          <a:lstStyle/>
          <a:p>
            <a:pPr marL="0" indent="0" algn="just">
              <a:buNone/>
            </a:pPr>
            <a:r>
              <a:rPr lang="en-US" sz="2000" dirty="0"/>
              <a:t>Take an integer num as input from the user. Write a code to find sum of all even numbers up to num using while construct, print the result to the console as shown in the example.</a:t>
            </a:r>
          </a:p>
          <a:p>
            <a:pPr marL="0" indent="0" algn="just">
              <a:buNone/>
            </a:pPr>
            <a:endParaRPr lang="en-IN" sz="2000" dirty="0"/>
          </a:p>
        </p:txBody>
      </p:sp>
      <p:pic>
        <p:nvPicPr>
          <p:cNvPr id="5" name="Picture 4">
            <a:extLst>
              <a:ext uri="{FF2B5EF4-FFF2-40B4-BE49-F238E27FC236}">
                <a16:creationId xmlns:a16="http://schemas.microsoft.com/office/drawing/2014/main" id="{2AD60F77-A2C7-6EDB-A534-E7705EC61793}"/>
              </a:ext>
            </a:extLst>
          </p:cNvPr>
          <p:cNvPicPr>
            <a:picLocks noChangeAspect="1"/>
          </p:cNvPicPr>
          <p:nvPr/>
        </p:nvPicPr>
        <p:blipFill>
          <a:blip r:embed="rId2"/>
          <a:stretch>
            <a:fillRect/>
          </a:stretch>
        </p:blipFill>
        <p:spPr>
          <a:xfrm>
            <a:off x="1005119" y="1909299"/>
            <a:ext cx="2990850" cy="962025"/>
          </a:xfrm>
          <a:prstGeom prst="rect">
            <a:avLst/>
          </a:prstGeom>
        </p:spPr>
      </p:pic>
    </p:spTree>
    <p:extLst>
      <p:ext uri="{BB962C8B-B14F-4D97-AF65-F5344CB8AC3E}">
        <p14:creationId xmlns:p14="http://schemas.microsoft.com/office/powerpoint/2010/main" val="64367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DFB-B4C6-8580-CDC6-802335B14832}"/>
              </a:ext>
            </a:extLst>
          </p:cNvPr>
          <p:cNvSpPr>
            <a:spLocks noGrp="1"/>
          </p:cNvSpPr>
          <p:nvPr>
            <p:ph type="title"/>
          </p:nvPr>
        </p:nvSpPr>
        <p:spPr>
          <a:xfrm>
            <a:off x="838200" y="365126"/>
            <a:ext cx="10515600" cy="478254"/>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B0F4B56C-64F2-FFFF-A70E-E6BE9E18823C}"/>
              </a:ext>
            </a:extLst>
          </p:cNvPr>
          <p:cNvSpPr>
            <a:spLocks noGrp="1"/>
          </p:cNvSpPr>
          <p:nvPr>
            <p:ph idx="1"/>
          </p:nvPr>
        </p:nvSpPr>
        <p:spPr>
          <a:xfrm>
            <a:off x="838200" y="843380"/>
            <a:ext cx="10515600" cy="5333583"/>
          </a:xfrm>
        </p:spPr>
        <p:txBody>
          <a:bodyPr>
            <a:normAutofit/>
          </a:bodyPr>
          <a:lstStyle/>
          <a:p>
            <a:pPr marL="0" indent="0">
              <a:buNone/>
            </a:pPr>
            <a:r>
              <a:rPr lang="en-IN" sz="2000" dirty="0" err="1"/>
              <a:t>num</a:t>
            </a:r>
            <a:r>
              <a:rPr lang="en-IN" sz="2000" dirty="0"/>
              <a:t>=int(input("</a:t>
            </a:r>
            <a:r>
              <a:rPr lang="en-IN" sz="2000" dirty="0" err="1"/>
              <a:t>num</a:t>
            </a:r>
            <a:r>
              <a:rPr lang="en-IN" sz="2000" dirty="0"/>
              <a:t>: "))</a:t>
            </a:r>
          </a:p>
          <a:p>
            <a:pPr marL="0" indent="0">
              <a:buNone/>
            </a:pPr>
            <a:r>
              <a:rPr lang="en-IN" sz="2000" dirty="0"/>
              <a:t>sum=0</a:t>
            </a:r>
          </a:p>
          <a:p>
            <a:pPr marL="0" indent="0">
              <a:buNone/>
            </a:pPr>
            <a:r>
              <a:rPr lang="en-IN" sz="2000" dirty="0" err="1"/>
              <a:t>i</a:t>
            </a:r>
            <a:r>
              <a:rPr lang="en-IN" sz="2000" dirty="0"/>
              <a:t>=1</a:t>
            </a:r>
          </a:p>
          <a:p>
            <a:pPr marL="0" indent="0">
              <a:buNone/>
            </a:pPr>
            <a:r>
              <a:rPr lang="en-IN" sz="2000" dirty="0"/>
              <a:t>while(</a:t>
            </a:r>
            <a:r>
              <a:rPr lang="en-IN" sz="2000" dirty="0" err="1"/>
              <a:t>i</a:t>
            </a:r>
            <a:r>
              <a:rPr lang="en-IN" sz="2000" dirty="0"/>
              <a:t>&lt;=</a:t>
            </a:r>
            <a:r>
              <a:rPr lang="en-IN" sz="2000" dirty="0" err="1"/>
              <a:t>num</a:t>
            </a:r>
            <a:r>
              <a:rPr lang="en-IN" sz="2000" dirty="0"/>
              <a:t>):</a:t>
            </a:r>
          </a:p>
          <a:p>
            <a:pPr marL="0" indent="0">
              <a:buNone/>
            </a:pPr>
            <a:r>
              <a:rPr lang="en-IN" sz="2000" dirty="0"/>
              <a:t>	if(i%2==0):</a:t>
            </a:r>
          </a:p>
          <a:p>
            <a:pPr marL="0" indent="0">
              <a:buNone/>
            </a:pPr>
            <a:r>
              <a:rPr lang="en-IN" sz="2000" dirty="0"/>
              <a:t>		sum=</a:t>
            </a:r>
            <a:r>
              <a:rPr lang="en-IN" sz="2000" dirty="0" err="1"/>
              <a:t>sum+i</a:t>
            </a:r>
            <a:endParaRPr lang="en-IN" sz="2000" dirty="0"/>
          </a:p>
          <a:p>
            <a:pPr marL="0" indent="0">
              <a:buNone/>
            </a:pPr>
            <a:r>
              <a:rPr lang="en-IN" sz="2000" dirty="0"/>
              <a:t>	</a:t>
            </a:r>
            <a:r>
              <a:rPr lang="en-IN" sz="2000" dirty="0" err="1"/>
              <a:t>i</a:t>
            </a:r>
            <a:r>
              <a:rPr lang="en-IN" sz="2000" dirty="0"/>
              <a:t>=i+1</a:t>
            </a:r>
          </a:p>
          <a:p>
            <a:pPr marL="0" indent="0">
              <a:buNone/>
            </a:pPr>
            <a:r>
              <a:rPr lang="en-IN" sz="2000" dirty="0"/>
              <a:t>print("</a:t>
            </a:r>
            <a:r>
              <a:rPr lang="en-IN" sz="2000" dirty="0" err="1"/>
              <a:t>sum:",sum</a:t>
            </a:r>
            <a:r>
              <a:rPr lang="en-IN" sz="2000" dirty="0"/>
              <a:t>)</a:t>
            </a:r>
          </a:p>
        </p:txBody>
      </p:sp>
    </p:spTree>
    <p:extLst>
      <p:ext uri="{BB962C8B-B14F-4D97-AF65-F5344CB8AC3E}">
        <p14:creationId xmlns:p14="http://schemas.microsoft.com/office/powerpoint/2010/main" val="4042972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7988-1A8A-984C-C1C4-D8DADB6C0640}"/>
              </a:ext>
            </a:extLst>
          </p:cNvPr>
          <p:cNvSpPr>
            <a:spLocks noGrp="1"/>
          </p:cNvSpPr>
          <p:nvPr>
            <p:ph type="title"/>
          </p:nvPr>
        </p:nvSpPr>
        <p:spPr>
          <a:xfrm>
            <a:off x="838200" y="365126"/>
            <a:ext cx="10515600" cy="522642"/>
          </a:xfrm>
        </p:spPr>
        <p:txBody>
          <a:bodyPr>
            <a:normAutofit fontScale="90000"/>
          </a:bodyPr>
          <a:lstStyle/>
          <a:p>
            <a:r>
              <a:rPr lang="en-IN" dirty="0"/>
              <a:t>else with while-loop </a:t>
            </a:r>
          </a:p>
        </p:txBody>
      </p:sp>
      <p:sp>
        <p:nvSpPr>
          <p:cNvPr id="3" name="Content Placeholder 2">
            <a:extLst>
              <a:ext uri="{FF2B5EF4-FFF2-40B4-BE49-F238E27FC236}">
                <a16:creationId xmlns:a16="http://schemas.microsoft.com/office/drawing/2014/main" id="{5F91D54C-1642-8579-A7C7-23AE042F375F}"/>
              </a:ext>
            </a:extLst>
          </p:cNvPr>
          <p:cNvSpPr>
            <a:spLocks noGrp="1"/>
          </p:cNvSpPr>
          <p:nvPr>
            <p:ph idx="1"/>
          </p:nvPr>
        </p:nvSpPr>
        <p:spPr>
          <a:xfrm>
            <a:off x="838200" y="887768"/>
            <a:ext cx="10515600" cy="5289195"/>
          </a:xfrm>
        </p:spPr>
        <p:txBody>
          <a:bodyPr>
            <a:normAutofit/>
          </a:bodyPr>
          <a:lstStyle/>
          <a:p>
            <a:pPr marL="0" indent="0">
              <a:buNone/>
            </a:pPr>
            <a:r>
              <a:rPr lang="en-US" sz="2000" dirty="0"/>
              <a:t>While loop with else:</a:t>
            </a:r>
          </a:p>
          <a:p>
            <a:pPr>
              <a:buFont typeface="Wingdings" panose="05000000000000000000" pitchFamily="2" charset="2"/>
              <a:buChar char="Ø"/>
            </a:pPr>
            <a:r>
              <a:rPr lang="en-US" sz="2000" dirty="0"/>
              <a:t>We can have an optional else block with while loop as well.</a:t>
            </a:r>
          </a:p>
          <a:p>
            <a:pPr>
              <a:buFont typeface="Wingdings" panose="05000000000000000000" pitchFamily="2" charset="2"/>
              <a:buChar char="Ø"/>
            </a:pPr>
            <a:r>
              <a:rPr lang="en-US" sz="2000" dirty="0"/>
              <a:t>The else part is executed if the condition in the while loop evaluates to False.</a:t>
            </a:r>
          </a:p>
          <a:p>
            <a:pPr>
              <a:buFont typeface="Wingdings" panose="05000000000000000000" pitchFamily="2" charset="2"/>
              <a:buChar char="Ø"/>
            </a:pPr>
            <a:r>
              <a:rPr lang="en-US" sz="2000" dirty="0"/>
              <a:t>The while loop can be terminated with a break statement. In such a case, the else part is ignored.</a:t>
            </a:r>
          </a:p>
          <a:p>
            <a:pPr>
              <a:buFont typeface="Wingdings" panose="05000000000000000000" pitchFamily="2" charset="2"/>
              <a:buChar char="Ø"/>
            </a:pPr>
            <a:r>
              <a:rPr lang="en-US" sz="2000" dirty="0"/>
              <a:t>Hence, a while loop's else part runs if no break occurs and the condition is False.</a:t>
            </a:r>
          </a:p>
          <a:p>
            <a:pPr marL="0" indent="0">
              <a:buNone/>
            </a:pPr>
            <a:endParaRPr lang="en-IN" sz="2000" dirty="0"/>
          </a:p>
        </p:txBody>
      </p:sp>
      <p:pic>
        <p:nvPicPr>
          <p:cNvPr id="5" name="Picture 4">
            <a:extLst>
              <a:ext uri="{FF2B5EF4-FFF2-40B4-BE49-F238E27FC236}">
                <a16:creationId xmlns:a16="http://schemas.microsoft.com/office/drawing/2014/main" id="{26944D38-A332-16E0-3782-CE84961895AD}"/>
              </a:ext>
            </a:extLst>
          </p:cNvPr>
          <p:cNvPicPr>
            <a:picLocks noChangeAspect="1"/>
          </p:cNvPicPr>
          <p:nvPr/>
        </p:nvPicPr>
        <p:blipFill>
          <a:blip r:embed="rId2"/>
          <a:stretch>
            <a:fillRect/>
          </a:stretch>
        </p:blipFill>
        <p:spPr>
          <a:xfrm>
            <a:off x="1982448" y="3141677"/>
            <a:ext cx="3299766" cy="2540031"/>
          </a:xfrm>
          <a:prstGeom prst="rect">
            <a:avLst/>
          </a:prstGeom>
        </p:spPr>
      </p:pic>
    </p:spTree>
    <p:extLst>
      <p:ext uri="{BB962C8B-B14F-4D97-AF65-F5344CB8AC3E}">
        <p14:creationId xmlns:p14="http://schemas.microsoft.com/office/powerpoint/2010/main" val="72321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11A52-DC99-88E9-87FB-17683AB61F31}"/>
              </a:ext>
            </a:extLst>
          </p:cNvPr>
          <p:cNvSpPr>
            <a:spLocks noGrp="1"/>
          </p:cNvSpPr>
          <p:nvPr>
            <p:ph type="title"/>
          </p:nvPr>
        </p:nvSpPr>
        <p:spPr>
          <a:xfrm>
            <a:off x="838200" y="365125"/>
            <a:ext cx="10515600" cy="487131"/>
          </a:xfrm>
        </p:spPr>
        <p:txBody>
          <a:bodyPr>
            <a:normAutofit fontScale="90000"/>
          </a:bodyPr>
          <a:lstStyle/>
          <a:p>
            <a:r>
              <a:rPr lang="en-IN" dirty="0"/>
              <a:t>Examples</a:t>
            </a:r>
          </a:p>
        </p:txBody>
      </p:sp>
      <p:sp>
        <p:nvSpPr>
          <p:cNvPr id="3" name="Content Placeholder 2">
            <a:extLst>
              <a:ext uri="{FF2B5EF4-FFF2-40B4-BE49-F238E27FC236}">
                <a16:creationId xmlns:a16="http://schemas.microsoft.com/office/drawing/2014/main" id="{B5099D87-7A8F-02E8-4618-69344BE2DC2F}"/>
              </a:ext>
            </a:extLst>
          </p:cNvPr>
          <p:cNvSpPr>
            <a:spLocks noGrp="1"/>
          </p:cNvSpPr>
          <p:nvPr>
            <p:ph idx="1"/>
          </p:nvPr>
        </p:nvSpPr>
        <p:spPr>
          <a:xfrm>
            <a:off x="838200" y="852256"/>
            <a:ext cx="10515600" cy="5324707"/>
          </a:xfrm>
        </p:spPr>
        <p:txBody>
          <a:bodyPr>
            <a:normAutofit/>
          </a:bodyPr>
          <a:lstStyle/>
          <a:p>
            <a:pPr marL="0" indent="0">
              <a:buNone/>
            </a:pPr>
            <a:r>
              <a:rPr lang="en-US" sz="1800" dirty="0" err="1"/>
              <a:t>i</a:t>
            </a:r>
            <a:r>
              <a:rPr lang="en-US" sz="1800" dirty="0"/>
              <a:t>=100</a:t>
            </a:r>
          </a:p>
          <a:p>
            <a:pPr marL="0" indent="0">
              <a:buNone/>
            </a:pPr>
            <a:r>
              <a:rPr lang="en-US" sz="1800" dirty="0"/>
              <a:t>while(</a:t>
            </a:r>
            <a:r>
              <a:rPr lang="en-US" sz="1800" dirty="0" err="1"/>
              <a:t>i</a:t>
            </a:r>
            <a:r>
              <a:rPr lang="en-US" sz="1800" dirty="0"/>
              <a:t>&gt;100):</a:t>
            </a:r>
          </a:p>
          <a:p>
            <a:pPr marL="0" indent="0">
              <a:buNone/>
            </a:pPr>
            <a:r>
              <a:rPr lang="en-US" sz="1800" dirty="0"/>
              <a:t>    print("Printing message on true condition")</a:t>
            </a:r>
          </a:p>
          <a:p>
            <a:pPr marL="0" indent="0">
              <a:buNone/>
            </a:pPr>
            <a:r>
              <a:rPr lang="en-US" sz="1800" dirty="0"/>
              <a:t>else:</a:t>
            </a:r>
          </a:p>
          <a:p>
            <a:pPr marL="0" indent="0">
              <a:buNone/>
            </a:pPr>
            <a:r>
              <a:rPr lang="en-US" sz="1800" dirty="0"/>
              <a:t>    print("Printing message on false condition")</a:t>
            </a:r>
          </a:p>
          <a:p>
            <a:pPr marL="0" indent="0">
              <a:buNone/>
            </a:pPr>
            <a:r>
              <a:rPr lang="en-US" sz="1800" dirty="0"/>
              <a:t>---------------------------------------------------------------------------------------------------------------------------------------------------</a:t>
            </a:r>
          </a:p>
          <a:p>
            <a:pPr marL="0" indent="0">
              <a:buNone/>
            </a:pPr>
            <a:endParaRPr lang="en-IN" sz="1800" dirty="0"/>
          </a:p>
        </p:txBody>
      </p:sp>
      <p:sp>
        <p:nvSpPr>
          <p:cNvPr id="6" name="TextBox 5">
            <a:extLst>
              <a:ext uri="{FF2B5EF4-FFF2-40B4-BE49-F238E27FC236}">
                <a16:creationId xmlns:a16="http://schemas.microsoft.com/office/drawing/2014/main" id="{6620DC4A-3658-7236-6D7E-AC03A5A707BC}"/>
              </a:ext>
            </a:extLst>
          </p:cNvPr>
          <p:cNvSpPr txBox="1"/>
          <p:nvPr/>
        </p:nvSpPr>
        <p:spPr>
          <a:xfrm>
            <a:off x="6178858" y="970055"/>
            <a:ext cx="3870664" cy="646331"/>
          </a:xfrm>
          <a:prstGeom prst="rect">
            <a:avLst/>
          </a:prstGeom>
          <a:noFill/>
        </p:spPr>
        <p:txBody>
          <a:bodyPr wrap="square" rtlCol="0">
            <a:spAutoFit/>
          </a:bodyPr>
          <a:lstStyle/>
          <a:p>
            <a:r>
              <a:rPr lang="en-IN" dirty="0"/>
              <a:t>Output:</a:t>
            </a:r>
          </a:p>
          <a:p>
            <a:r>
              <a:rPr lang="en-IN" dirty="0"/>
              <a:t>Printing message on false condition</a:t>
            </a:r>
          </a:p>
        </p:txBody>
      </p:sp>
      <p:sp>
        <p:nvSpPr>
          <p:cNvPr id="10" name="TextBox 9">
            <a:extLst>
              <a:ext uri="{FF2B5EF4-FFF2-40B4-BE49-F238E27FC236}">
                <a16:creationId xmlns:a16="http://schemas.microsoft.com/office/drawing/2014/main" id="{C365C2DA-FFF5-F64D-9B4F-2A12B342E6D5}"/>
              </a:ext>
            </a:extLst>
          </p:cNvPr>
          <p:cNvSpPr txBox="1"/>
          <p:nvPr/>
        </p:nvSpPr>
        <p:spPr>
          <a:xfrm>
            <a:off x="1067540" y="3429000"/>
            <a:ext cx="8981982" cy="2308324"/>
          </a:xfrm>
          <a:prstGeom prst="rect">
            <a:avLst/>
          </a:prstGeom>
          <a:noFill/>
        </p:spPr>
        <p:txBody>
          <a:bodyPr wrap="square">
            <a:spAutoFit/>
          </a:bodyPr>
          <a:lstStyle/>
          <a:p>
            <a:r>
              <a:rPr lang="en-IN" dirty="0" err="1"/>
              <a:t>i</a:t>
            </a:r>
            <a:r>
              <a:rPr lang="en-IN" dirty="0"/>
              <a:t>=1</a:t>
            </a:r>
          </a:p>
          <a:p>
            <a:r>
              <a:rPr lang="en-IN" dirty="0"/>
              <a:t>while(</a:t>
            </a:r>
            <a:r>
              <a:rPr lang="en-IN" dirty="0" err="1"/>
              <a:t>i</a:t>
            </a:r>
            <a:r>
              <a:rPr lang="en-IN" dirty="0"/>
              <a:t>&lt;=10):                                                                             Output:</a:t>
            </a:r>
          </a:p>
          <a:p>
            <a:r>
              <a:rPr lang="en-IN" dirty="0"/>
              <a:t>    if(</a:t>
            </a:r>
            <a:r>
              <a:rPr lang="en-IN" dirty="0" err="1"/>
              <a:t>i</a:t>
            </a:r>
            <a:r>
              <a:rPr lang="en-IN" dirty="0"/>
              <a:t>==2):                                                                                   1</a:t>
            </a:r>
          </a:p>
          <a:p>
            <a:r>
              <a:rPr lang="en-IN" dirty="0"/>
              <a:t>        break</a:t>
            </a:r>
          </a:p>
          <a:p>
            <a:r>
              <a:rPr lang="en-IN" dirty="0"/>
              <a:t>    print(</a:t>
            </a:r>
            <a:r>
              <a:rPr lang="en-IN" dirty="0" err="1"/>
              <a:t>i</a:t>
            </a:r>
            <a:r>
              <a:rPr lang="en-IN" dirty="0"/>
              <a:t>)</a:t>
            </a:r>
          </a:p>
          <a:p>
            <a:r>
              <a:rPr lang="en-IN" dirty="0"/>
              <a:t>    </a:t>
            </a:r>
            <a:r>
              <a:rPr lang="en-IN" dirty="0" err="1"/>
              <a:t>i</a:t>
            </a:r>
            <a:r>
              <a:rPr lang="en-IN" dirty="0"/>
              <a:t>=i+1</a:t>
            </a:r>
          </a:p>
          <a:p>
            <a:r>
              <a:rPr lang="en-IN" dirty="0"/>
              <a:t>else:</a:t>
            </a:r>
          </a:p>
          <a:p>
            <a:r>
              <a:rPr lang="en-IN" dirty="0"/>
              <a:t>    print("Printing message on false condition")</a:t>
            </a:r>
          </a:p>
        </p:txBody>
      </p:sp>
      <p:sp>
        <p:nvSpPr>
          <p:cNvPr id="11" name="TextBox 10">
            <a:extLst>
              <a:ext uri="{FF2B5EF4-FFF2-40B4-BE49-F238E27FC236}">
                <a16:creationId xmlns:a16="http://schemas.microsoft.com/office/drawing/2014/main" id="{DCF1AE75-F669-5745-FF23-889026619FC8}"/>
              </a:ext>
            </a:extLst>
          </p:cNvPr>
          <p:cNvSpPr txBox="1"/>
          <p:nvPr/>
        </p:nvSpPr>
        <p:spPr>
          <a:xfrm>
            <a:off x="6391922" y="4465468"/>
            <a:ext cx="5066930" cy="369332"/>
          </a:xfrm>
          <a:prstGeom prst="rect">
            <a:avLst/>
          </a:prstGeom>
          <a:noFill/>
        </p:spPr>
        <p:txBody>
          <a:bodyPr wrap="square" rtlCol="0">
            <a:spAutoFit/>
          </a:bodyPr>
          <a:lstStyle/>
          <a:p>
            <a:r>
              <a:rPr lang="en-IN" dirty="0"/>
              <a:t>break statement is there so, else part will not work</a:t>
            </a:r>
          </a:p>
        </p:txBody>
      </p:sp>
    </p:spTree>
    <p:extLst>
      <p:ext uri="{BB962C8B-B14F-4D97-AF65-F5344CB8AC3E}">
        <p14:creationId xmlns:p14="http://schemas.microsoft.com/office/powerpoint/2010/main" val="271934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701-59D8-8414-7BBA-09CF4AF5D28F}"/>
              </a:ext>
            </a:extLst>
          </p:cNvPr>
          <p:cNvSpPr>
            <a:spLocks noGrp="1"/>
          </p:cNvSpPr>
          <p:nvPr>
            <p:ph type="title"/>
          </p:nvPr>
        </p:nvSpPr>
        <p:spPr>
          <a:xfrm>
            <a:off x="838200" y="365126"/>
            <a:ext cx="10515600" cy="398354"/>
          </a:xfrm>
        </p:spPr>
        <p:txBody>
          <a:bodyPr>
            <a:normAutofit fontScale="90000"/>
          </a:bodyPr>
          <a:lstStyle/>
          <a:p>
            <a:r>
              <a:rPr lang="en-IN" sz="3200" dirty="0"/>
              <a:t>Practice Question 2</a:t>
            </a:r>
          </a:p>
        </p:txBody>
      </p:sp>
      <p:sp>
        <p:nvSpPr>
          <p:cNvPr id="3" name="Content Placeholder 2">
            <a:extLst>
              <a:ext uri="{FF2B5EF4-FFF2-40B4-BE49-F238E27FC236}">
                <a16:creationId xmlns:a16="http://schemas.microsoft.com/office/drawing/2014/main" id="{2CE3F270-26E5-53EB-C1D3-913888A39EC7}"/>
              </a:ext>
            </a:extLst>
          </p:cNvPr>
          <p:cNvSpPr>
            <a:spLocks noGrp="1"/>
          </p:cNvSpPr>
          <p:nvPr>
            <p:ph idx="1"/>
          </p:nvPr>
        </p:nvSpPr>
        <p:spPr>
          <a:xfrm>
            <a:off x="838200" y="887767"/>
            <a:ext cx="10515600" cy="5289196"/>
          </a:xfrm>
        </p:spPr>
        <p:txBody>
          <a:bodyPr>
            <a:normAutofit/>
          </a:bodyPr>
          <a:lstStyle/>
          <a:p>
            <a:pPr marL="0" indent="0" algn="just">
              <a:buNone/>
            </a:pPr>
            <a:r>
              <a:rPr lang="en-US" sz="2400" dirty="0"/>
              <a:t>Take an integer num as input from the console using input() function. Write a program to find the sum of all integers between 0 and num, both inclusive. Print the result to the console as shown in the examples.</a:t>
            </a:r>
            <a:endParaRPr lang="en-IN" sz="2400" dirty="0"/>
          </a:p>
        </p:txBody>
      </p:sp>
      <p:pic>
        <p:nvPicPr>
          <p:cNvPr id="5" name="Picture 4">
            <a:extLst>
              <a:ext uri="{FF2B5EF4-FFF2-40B4-BE49-F238E27FC236}">
                <a16:creationId xmlns:a16="http://schemas.microsoft.com/office/drawing/2014/main" id="{37731F4C-B6CD-678E-52D3-BCC6F35FEF5F}"/>
              </a:ext>
            </a:extLst>
          </p:cNvPr>
          <p:cNvPicPr>
            <a:picLocks noChangeAspect="1"/>
          </p:cNvPicPr>
          <p:nvPr/>
        </p:nvPicPr>
        <p:blipFill>
          <a:blip r:embed="rId2"/>
          <a:stretch>
            <a:fillRect/>
          </a:stretch>
        </p:blipFill>
        <p:spPr>
          <a:xfrm>
            <a:off x="838200" y="2038350"/>
            <a:ext cx="8715375" cy="2781300"/>
          </a:xfrm>
          <a:prstGeom prst="rect">
            <a:avLst/>
          </a:prstGeom>
        </p:spPr>
      </p:pic>
    </p:spTree>
    <p:extLst>
      <p:ext uri="{BB962C8B-B14F-4D97-AF65-F5344CB8AC3E}">
        <p14:creationId xmlns:p14="http://schemas.microsoft.com/office/powerpoint/2010/main" val="3716469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B405-BCF4-99FE-D740-8FFCC892CFD5}"/>
              </a:ext>
            </a:extLst>
          </p:cNvPr>
          <p:cNvSpPr>
            <a:spLocks noGrp="1"/>
          </p:cNvSpPr>
          <p:nvPr>
            <p:ph type="title"/>
          </p:nvPr>
        </p:nvSpPr>
        <p:spPr>
          <a:xfrm>
            <a:off x="838200" y="365126"/>
            <a:ext cx="10515600" cy="203046"/>
          </a:xfrm>
        </p:spPr>
        <p:txBody>
          <a:bodyPr>
            <a:noAutofit/>
          </a:bodyPr>
          <a:lstStyle/>
          <a:p>
            <a:r>
              <a:rPr lang="en-IN" sz="3200" dirty="0"/>
              <a:t>Solution</a:t>
            </a:r>
          </a:p>
        </p:txBody>
      </p:sp>
      <p:sp>
        <p:nvSpPr>
          <p:cNvPr id="3" name="Content Placeholder 2">
            <a:extLst>
              <a:ext uri="{FF2B5EF4-FFF2-40B4-BE49-F238E27FC236}">
                <a16:creationId xmlns:a16="http://schemas.microsoft.com/office/drawing/2014/main" id="{EDD76AED-C6AB-81DF-95CE-06571EF2C1C4}"/>
              </a:ext>
            </a:extLst>
          </p:cNvPr>
          <p:cNvSpPr>
            <a:spLocks noGrp="1"/>
          </p:cNvSpPr>
          <p:nvPr>
            <p:ph idx="1"/>
          </p:nvPr>
        </p:nvSpPr>
        <p:spPr>
          <a:xfrm>
            <a:off x="838200" y="701336"/>
            <a:ext cx="10515600" cy="5475627"/>
          </a:xfrm>
        </p:spPr>
        <p:txBody>
          <a:bodyPr>
            <a:normAutofit fontScale="85000" lnSpcReduction="20000"/>
          </a:bodyPr>
          <a:lstStyle/>
          <a:p>
            <a:pPr marL="0" indent="0">
              <a:buNone/>
            </a:pPr>
            <a:r>
              <a:rPr lang="en-IN" dirty="0"/>
              <a:t># Python program to find the sum of integers between 0 and n where n is provided by user</a:t>
            </a:r>
          </a:p>
          <a:p>
            <a:pPr marL="0" indent="0">
              <a:buNone/>
            </a:pPr>
            <a:endParaRPr lang="en-IN" dirty="0"/>
          </a:p>
          <a:p>
            <a:pPr marL="0" indent="0">
              <a:buNone/>
            </a:pPr>
            <a:r>
              <a:rPr lang="en-IN" dirty="0" err="1"/>
              <a:t>num</a:t>
            </a:r>
            <a:r>
              <a:rPr lang="en-IN" dirty="0"/>
              <a:t>=int(input("</a:t>
            </a:r>
            <a:r>
              <a:rPr lang="en-IN" dirty="0" err="1"/>
              <a:t>num</a:t>
            </a:r>
            <a:r>
              <a:rPr lang="en-IN" dirty="0"/>
              <a:t>: "))</a:t>
            </a:r>
          </a:p>
          <a:p>
            <a:pPr marL="0" indent="0">
              <a:buNone/>
            </a:pPr>
            <a:r>
              <a:rPr lang="en-IN" dirty="0" err="1"/>
              <a:t>i</a:t>
            </a:r>
            <a:r>
              <a:rPr lang="en-IN" dirty="0"/>
              <a:t>=0</a:t>
            </a:r>
          </a:p>
          <a:p>
            <a:pPr marL="0" indent="0">
              <a:buNone/>
            </a:pPr>
            <a:r>
              <a:rPr lang="en-IN" dirty="0"/>
              <a:t>sum=0</a:t>
            </a:r>
          </a:p>
          <a:p>
            <a:pPr marL="0" indent="0">
              <a:buNone/>
            </a:pPr>
            <a:r>
              <a:rPr lang="en-IN" dirty="0"/>
              <a:t>while(</a:t>
            </a:r>
            <a:r>
              <a:rPr lang="en-IN" dirty="0" err="1"/>
              <a:t>i</a:t>
            </a:r>
            <a:r>
              <a:rPr lang="en-IN" dirty="0"/>
              <a:t>&lt;=</a:t>
            </a:r>
            <a:r>
              <a:rPr lang="en-IN" dirty="0" err="1"/>
              <a:t>num</a:t>
            </a:r>
            <a:r>
              <a:rPr lang="en-IN" dirty="0"/>
              <a:t>):</a:t>
            </a:r>
          </a:p>
          <a:p>
            <a:pPr marL="0" indent="0">
              <a:buNone/>
            </a:pPr>
            <a:r>
              <a:rPr lang="en-IN" dirty="0"/>
              <a:t>		sum=</a:t>
            </a:r>
            <a:r>
              <a:rPr lang="en-IN" dirty="0" err="1"/>
              <a:t>sum+i</a:t>
            </a:r>
            <a:endParaRPr lang="en-IN" dirty="0"/>
          </a:p>
          <a:p>
            <a:pPr marL="0" indent="0">
              <a:buNone/>
            </a:pPr>
            <a:r>
              <a:rPr lang="en-IN" dirty="0"/>
              <a:t>		</a:t>
            </a:r>
            <a:r>
              <a:rPr lang="en-IN" dirty="0" err="1"/>
              <a:t>i</a:t>
            </a:r>
            <a:r>
              <a:rPr lang="en-IN" dirty="0"/>
              <a:t>=i+1</a:t>
            </a:r>
          </a:p>
          <a:p>
            <a:pPr marL="0" indent="0">
              <a:buNone/>
            </a:pPr>
            <a:r>
              <a:rPr lang="en-IN" dirty="0"/>
              <a:t>else:</a:t>
            </a:r>
          </a:p>
          <a:p>
            <a:pPr marL="0" indent="0">
              <a:buNone/>
            </a:pPr>
            <a:r>
              <a:rPr lang="en-IN" dirty="0"/>
              <a:t>	while(</a:t>
            </a:r>
            <a:r>
              <a:rPr lang="en-IN" dirty="0" err="1"/>
              <a:t>num</a:t>
            </a:r>
            <a:r>
              <a:rPr lang="en-IN" dirty="0"/>
              <a:t>&lt;=0):</a:t>
            </a:r>
          </a:p>
          <a:p>
            <a:pPr marL="0" indent="0">
              <a:buNone/>
            </a:pPr>
            <a:r>
              <a:rPr lang="en-IN" dirty="0"/>
              <a:t>		sum=</a:t>
            </a:r>
            <a:r>
              <a:rPr lang="en-IN" dirty="0" err="1"/>
              <a:t>sum+num</a:t>
            </a:r>
            <a:endParaRPr lang="en-IN" dirty="0"/>
          </a:p>
          <a:p>
            <a:pPr marL="0" indent="0">
              <a:buNone/>
            </a:pPr>
            <a:r>
              <a:rPr lang="en-IN" dirty="0"/>
              <a:t>		</a:t>
            </a:r>
            <a:r>
              <a:rPr lang="en-IN" dirty="0" err="1"/>
              <a:t>num</a:t>
            </a:r>
            <a:r>
              <a:rPr lang="en-IN" dirty="0"/>
              <a:t>=num+1</a:t>
            </a:r>
          </a:p>
          <a:p>
            <a:pPr marL="0" indent="0">
              <a:buNone/>
            </a:pPr>
            <a:r>
              <a:rPr lang="en-IN" dirty="0"/>
              <a:t>print("</a:t>
            </a:r>
            <a:r>
              <a:rPr lang="en-IN" dirty="0" err="1"/>
              <a:t>sum:",sum</a:t>
            </a:r>
            <a:r>
              <a:rPr lang="en-IN" dirty="0"/>
              <a:t>)</a:t>
            </a:r>
          </a:p>
        </p:txBody>
      </p:sp>
    </p:spTree>
    <p:extLst>
      <p:ext uri="{BB962C8B-B14F-4D97-AF65-F5344CB8AC3E}">
        <p14:creationId xmlns:p14="http://schemas.microsoft.com/office/powerpoint/2010/main" val="80886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2735</Words>
  <Application>Microsoft Office PowerPoint</Application>
  <PresentationFormat>Widescreen</PresentationFormat>
  <Paragraphs>314</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-apple-system</vt:lpstr>
      <vt:lpstr>Arial</vt:lpstr>
      <vt:lpstr>Calibri</vt:lpstr>
      <vt:lpstr>Calibri Light</vt:lpstr>
      <vt:lpstr>Source Sans Pro</vt:lpstr>
      <vt:lpstr>Wingdings</vt:lpstr>
      <vt:lpstr>Office Theme</vt:lpstr>
      <vt:lpstr>UNIT-2(L4 and L5)</vt:lpstr>
      <vt:lpstr>while loop</vt:lpstr>
      <vt:lpstr>Examples</vt:lpstr>
      <vt:lpstr>Practice Question 1</vt:lpstr>
      <vt:lpstr>Solution</vt:lpstr>
      <vt:lpstr>else with while-loop </vt:lpstr>
      <vt:lpstr>Examples</vt:lpstr>
      <vt:lpstr>Practice Question 2</vt:lpstr>
      <vt:lpstr>Solution</vt:lpstr>
      <vt:lpstr>Practice Question 3</vt:lpstr>
      <vt:lpstr>PowerPoint Presentation</vt:lpstr>
      <vt:lpstr>Practice Question 4</vt:lpstr>
      <vt:lpstr>PowerPoint Presentation</vt:lpstr>
      <vt:lpstr>Practice Question 5</vt:lpstr>
      <vt:lpstr>Solution</vt:lpstr>
      <vt:lpstr>For loop</vt:lpstr>
      <vt:lpstr>Practice Question 1</vt:lpstr>
      <vt:lpstr>Solution</vt:lpstr>
      <vt:lpstr>The range() function</vt:lpstr>
      <vt:lpstr>PowerPoint Presentation</vt:lpstr>
      <vt:lpstr>Solution:</vt:lpstr>
      <vt:lpstr>For loop with else</vt:lpstr>
      <vt:lpstr>Practice Question 3</vt:lpstr>
      <vt:lpstr>Solution</vt:lpstr>
      <vt:lpstr>Miscellaneous Practice Questions</vt:lpstr>
      <vt:lpstr>Solution</vt:lpstr>
      <vt:lpstr>Practice Question</vt:lpstr>
      <vt:lpstr>Solution</vt:lpstr>
      <vt:lpstr>Practice Question</vt:lpstr>
      <vt:lpstr>Solution:</vt:lpstr>
      <vt:lpstr>More Questions to do:</vt:lpstr>
      <vt:lpstr>Nested loops</vt:lpstr>
      <vt:lpstr>PowerPoint Presentation</vt:lpstr>
      <vt:lpstr>PowerPoint Presentation</vt:lpstr>
      <vt:lpstr>PowerPoint Presentation</vt:lpstr>
      <vt:lpstr>Display all prime number from n to m</vt:lpstr>
      <vt:lpstr>PowerPoint Presentation</vt:lpstr>
      <vt:lpstr>PowerPoint Presentation</vt:lpstr>
      <vt:lpstr>More Questions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L4 and L5</dc:title>
  <dc:creator>Salil Batra</dc:creator>
  <cp:lastModifiedBy>Salil Batra</cp:lastModifiedBy>
  <cp:revision>1</cp:revision>
  <dcterms:created xsi:type="dcterms:W3CDTF">2022-09-20T11:10:03Z</dcterms:created>
  <dcterms:modified xsi:type="dcterms:W3CDTF">2022-09-29T17:20:59Z</dcterms:modified>
</cp:coreProperties>
</file>