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4" y="-2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EF610-348F-0F61-7DA4-8DA03ED7E6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B05F776-2712-5EC0-ABC7-97A74C51A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CB4D17-7A67-FAEA-C382-F7A35D9B7497}"/>
              </a:ext>
            </a:extLst>
          </p:cNvPr>
          <p:cNvSpPr>
            <a:spLocks noGrp="1"/>
          </p:cNvSpPr>
          <p:nvPr>
            <p:ph type="dt" sz="half" idx="10"/>
          </p:nvPr>
        </p:nvSpPr>
        <p:spPr/>
        <p:txBody>
          <a:bodyPr/>
          <a:lstStyle/>
          <a:p>
            <a:fld id="{A83C37C3-1284-49D1-8DDD-C836FA83132F}" type="datetimeFigureOut">
              <a:rPr lang="en-IN" smtClean="0"/>
              <a:t>05-09-2022</a:t>
            </a:fld>
            <a:endParaRPr lang="en-IN"/>
          </a:p>
        </p:txBody>
      </p:sp>
      <p:sp>
        <p:nvSpPr>
          <p:cNvPr id="5" name="Footer Placeholder 4">
            <a:extLst>
              <a:ext uri="{FF2B5EF4-FFF2-40B4-BE49-F238E27FC236}">
                <a16:creationId xmlns:a16="http://schemas.microsoft.com/office/drawing/2014/main" id="{F6D4ACAB-17A7-AC2B-FC54-91FE59EC00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5C704F-6EE0-BBA7-24CE-3FA1AFAE76D9}"/>
              </a:ext>
            </a:extLst>
          </p:cNvPr>
          <p:cNvSpPr>
            <a:spLocks noGrp="1"/>
          </p:cNvSpPr>
          <p:nvPr>
            <p:ph type="sldNum" sz="quarter" idx="12"/>
          </p:nvPr>
        </p:nvSpPr>
        <p:spPr/>
        <p:txBody>
          <a:bodyPr/>
          <a:lstStyle/>
          <a:p>
            <a:fld id="{E4E66DBC-ABFA-4DFB-B117-2F1D8A0FE341}" type="slidenum">
              <a:rPr lang="en-IN" smtClean="0"/>
              <a:t>‹#›</a:t>
            </a:fld>
            <a:endParaRPr lang="en-IN"/>
          </a:p>
        </p:txBody>
      </p:sp>
    </p:spTree>
    <p:extLst>
      <p:ext uri="{BB962C8B-B14F-4D97-AF65-F5344CB8AC3E}">
        <p14:creationId xmlns:p14="http://schemas.microsoft.com/office/powerpoint/2010/main" val="2485487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18F02-FBE4-EAA7-7FE0-A6B914A65A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9B55EA-2C3C-5D0E-C65F-AB66FC1E04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BC3D8A-E4EB-AB70-BE50-F72B8010973F}"/>
              </a:ext>
            </a:extLst>
          </p:cNvPr>
          <p:cNvSpPr>
            <a:spLocks noGrp="1"/>
          </p:cNvSpPr>
          <p:nvPr>
            <p:ph type="dt" sz="half" idx="10"/>
          </p:nvPr>
        </p:nvSpPr>
        <p:spPr/>
        <p:txBody>
          <a:bodyPr/>
          <a:lstStyle/>
          <a:p>
            <a:fld id="{A83C37C3-1284-49D1-8DDD-C836FA83132F}" type="datetimeFigureOut">
              <a:rPr lang="en-IN" smtClean="0"/>
              <a:t>05-09-2022</a:t>
            </a:fld>
            <a:endParaRPr lang="en-IN"/>
          </a:p>
        </p:txBody>
      </p:sp>
      <p:sp>
        <p:nvSpPr>
          <p:cNvPr id="5" name="Footer Placeholder 4">
            <a:extLst>
              <a:ext uri="{FF2B5EF4-FFF2-40B4-BE49-F238E27FC236}">
                <a16:creationId xmlns:a16="http://schemas.microsoft.com/office/drawing/2014/main" id="{3FB4AC13-2F28-E1AE-F088-AB85A69D07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07F5B2-A810-BB0F-BC98-E32214515FA3}"/>
              </a:ext>
            </a:extLst>
          </p:cNvPr>
          <p:cNvSpPr>
            <a:spLocks noGrp="1"/>
          </p:cNvSpPr>
          <p:nvPr>
            <p:ph type="sldNum" sz="quarter" idx="12"/>
          </p:nvPr>
        </p:nvSpPr>
        <p:spPr/>
        <p:txBody>
          <a:bodyPr/>
          <a:lstStyle/>
          <a:p>
            <a:fld id="{E4E66DBC-ABFA-4DFB-B117-2F1D8A0FE341}" type="slidenum">
              <a:rPr lang="en-IN" smtClean="0"/>
              <a:t>‹#›</a:t>
            </a:fld>
            <a:endParaRPr lang="en-IN"/>
          </a:p>
        </p:txBody>
      </p:sp>
    </p:spTree>
    <p:extLst>
      <p:ext uri="{BB962C8B-B14F-4D97-AF65-F5344CB8AC3E}">
        <p14:creationId xmlns:p14="http://schemas.microsoft.com/office/powerpoint/2010/main" val="222079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FE4CF2-1A94-6058-1443-6BB7F7CB7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AA84D9-9757-BEAE-9180-52808D6C93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79C40C-C1D6-74CD-09FF-4E24C7EF6120}"/>
              </a:ext>
            </a:extLst>
          </p:cNvPr>
          <p:cNvSpPr>
            <a:spLocks noGrp="1"/>
          </p:cNvSpPr>
          <p:nvPr>
            <p:ph type="dt" sz="half" idx="10"/>
          </p:nvPr>
        </p:nvSpPr>
        <p:spPr/>
        <p:txBody>
          <a:bodyPr/>
          <a:lstStyle/>
          <a:p>
            <a:fld id="{A83C37C3-1284-49D1-8DDD-C836FA83132F}" type="datetimeFigureOut">
              <a:rPr lang="en-IN" smtClean="0"/>
              <a:t>05-09-2022</a:t>
            </a:fld>
            <a:endParaRPr lang="en-IN"/>
          </a:p>
        </p:txBody>
      </p:sp>
      <p:sp>
        <p:nvSpPr>
          <p:cNvPr id="5" name="Footer Placeholder 4">
            <a:extLst>
              <a:ext uri="{FF2B5EF4-FFF2-40B4-BE49-F238E27FC236}">
                <a16:creationId xmlns:a16="http://schemas.microsoft.com/office/drawing/2014/main" id="{7F04AAF6-6935-D44F-7015-488CF5FFB7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B1F183-ED6C-9132-04EC-EA6C4849AC4C}"/>
              </a:ext>
            </a:extLst>
          </p:cNvPr>
          <p:cNvSpPr>
            <a:spLocks noGrp="1"/>
          </p:cNvSpPr>
          <p:nvPr>
            <p:ph type="sldNum" sz="quarter" idx="12"/>
          </p:nvPr>
        </p:nvSpPr>
        <p:spPr/>
        <p:txBody>
          <a:bodyPr/>
          <a:lstStyle/>
          <a:p>
            <a:fld id="{E4E66DBC-ABFA-4DFB-B117-2F1D8A0FE341}" type="slidenum">
              <a:rPr lang="en-IN" smtClean="0"/>
              <a:t>‹#›</a:t>
            </a:fld>
            <a:endParaRPr lang="en-IN"/>
          </a:p>
        </p:txBody>
      </p:sp>
    </p:spTree>
    <p:extLst>
      <p:ext uri="{BB962C8B-B14F-4D97-AF65-F5344CB8AC3E}">
        <p14:creationId xmlns:p14="http://schemas.microsoft.com/office/powerpoint/2010/main" val="2363167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8408-CFCD-2BA2-5960-ED5650FA2A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4A9819-95F9-F440-8F53-212BF7D2E7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0F153A-B30F-52E8-3C6B-13870F81CC66}"/>
              </a:ext>
            </a:extLst>
          </p:cNvPr>
          <p:cNvSpPr>
            <a:spLocks noGrp="1"/>
          </p:cNvSpPr>
          <p:nvPr>
            <p:ph type="dt" sz="half" idx="10"/>
          </p:nvPr>
        </p:nvSpPr>
        <p:spPr/>
        <p:txBody>
          <a:bodyPr/>
          <a:lstStyle/>
          <a:p>
            <a:fld id="{A83C37C3-1284-49D1-8DDD-C836FA83132F}" type="datetimeFigureOut">
              <a:rPr lang="en-IN" smtClean="0"/>
              <a:t>05-09-2022</a:t>
            </a:fld>
            <a:endParaRPr lang="en-IN"/>
          </a:p>
        </p:txBody>
      </p:sp>
      <p:sp>
        <p:nvSpPr>
          <p:cNvPr id="5" name="Footer Placeholder 4">
            <a:extLst>
              <a:ext uri="{FF2B5EF4-FFF2-40B4-BE49-F238E27FC236}">
                <a16:creationId xmlns:a16="http://schemas.microsoft.com/office/drawing/2014/main" id="{308D88BF-1F09-BCE8-657C-80588345DA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88C1D4-0D5E-9453-0E1C-02E8A509F662}"/>
              </a:ext>
            </a:extLst>
          </p:cNvPr>
          <p:cNvSpPr>
            <a:spLocks noGrp="1"/>
          </p:cNvSpPr>
          <p:nvPr>
            <p:ph type="sldNum" sz="quarter" idx="12"/>
          </p:nvPr>
        </p:nvSpPr>
        <p:spPr/>
        <p:txBody>
          <a:bodyPr/>
          <a:lstStyle/>
          <a:p>
            <a:fld id="{E4E66DBC-ABFA-4DFB-B117-2F1D8A0FE341}" type="slidenum">
              <a:rPr lang="en-IN" smtClean="0"/>
              <a:t>‹#›</a:t>
            </a:fld>
            <a:endParaRPr lang="en-IN"/>
          </a:p>
        </p:txBody>
      </p:sp>
    </p:spTree>
    <p:extLst>
      <p:ext uri="{BB962C8B-B14F-4D97-AF65-F5344CB8AC3E}">
        <p14:creationId xmlns:p14="http://schemas.microsoft.com/office/powerpoint/2010/main" val="2464535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5550E-7CD8-7869-60D3-578F05C47E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2E782D-EDF4-0D3B-573B-83B260562B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916B35-AB2E-DBC5-834B-2EAD0DFDC14A}"/>
              </a:ext>
            </a:extLst>
          </p:cNvPr>
          <p:cNvSpPr>
            <a:spLocks noGrp="1"/>
          </p:cNvSpPr>
          <p:nvPr>
            <p:ph type="dt" sz="half" idx="10"/>
          </p:nvPr>
        </p:nvSpPr>
        <p:spPr/>
        <p:txBody>
          <a:bodyPr/>
          <a:lstStyle/>
          <a:p>
            <a:fld id="{A83C37C3-1284-49D1-8DDD-C836FA83132F}" type="datetimeFigureOut">
              <a:rPr lang="en-IN" smtClean="0"/>
              <a:t>05-09-2022</a:t>
            </a:fld>
            <a:endParaRPr lang="en-IN"/>
          </a:p>
        </p:txBody>
      </p:sp>
      <p:sp>
        <p:nvSpPr>
          <p:cNvPr id="5" name="Footer Placeholder 4">
            <a:extLst>
              <a:ext uri="{FF2B5EF4-FFF2-40B4-BE49-F238E27FC236}">
                <a16:creationId xmlns:a16="http://schemas.microsoft.com/office/drawing/2014/main" id="{B6D02097-1E36-BB7F-E9D5-57B21949C3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D401C1-C9BA-3EF0-B608-AC7A476A30D7}"/>
              </a:ext>
            </a:extLst>
          </p:cNvPr>
          <p:cNvSpPr>
            <a:spLocks noGrp="1"/>
          </p:cNvSpPr>
          <p:nvPr>
            <p:ph type="sldNum" sz="quarter" idx="12"/>
          </p:nvPr>
        </p:nvSpPr>
        <p:spPr/>
        <p:txBody>
          <a:bodyPr/>
          <a:lstStyle/>
          <a:p>
            <a:fld id="{E4E66DBC-ABFA-4DFB-B117-2F1D8A0FE341}" type="slidenum">
              <a:rPr lang="en-IN" smtClean="0"/>
              <a:t>‹#›</a:t>
            </a:fld>
            <a:endParaRPr lang="en-IN"/>
          </a:p>
        </p:txBody>
      </p:sp>
    </p:spTree>
    <p:extLst>
      <p:ext uri="{BB962C8B-B14F-4D97-AF65-F5344CB8AC3E}">
        <p14:creationId xmlns:p14="http://schemas.microsoft.com/office/powerpoint/2010/main" val="1906834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6A8A-1D89-3ACA-4606-41D566450C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B1FA25-A4ED-A353-BCB9-1A039FE77D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7415F47-D3D3-3FE5-4AF7-4AA15326E1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23EA53-B639-35B7-2A60-59D9C224B6B6}"/>
              </a:ext>
            </a:extLst>
          </p:cNvPr>
          <p:cNvSpPr>
            <a:spLocks noGrp="1"/>
          </p:cNvSpPr>
          <p:nvPr>
            <p:ph type="dt" sz="half" idx="10"/>
          </p:nvPr>
        </p:nvSpPr>
        <p:spPr/>
        <p:txBody>
          <a:bodyPr/>
          <a:lstStyle/>
          <a:p>
            <a:fld id="{A83C37C3-1284-49D1-8DDD-C836FA83132F}" type="datetimeFigureOut">
              <a:rPr lang="en-IN" smtClean="0"/>
              <a:t>05-09-2022</a:t>
            </a:fld>
            <a:endParaRPr lang="en-IN"/>
          </a:p>
        </p:txBody>
      </p:sp>
      <p:sp>
        <p:nvSpPr>
          <p:cNvPr id="6" name="Footer Placeholder 5">
            <a:extLst>
              <a:ext uri="{FF2B5EF4-FFF2-40B4-BE49-F238E27FC236}">
                <a16:creationId xmlns:a16="http://schemas.microsoft.com/office/drawing/2014/main" id="{9F8C580E-8C65-929F-F0D9-1AF321A02F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35BC10-1431-F555-6442-2983DFED0FDC}"/>
              </a:ext>
            </a:extLst>
          </p:cNvPr>
          <p:cNvSpPr>
            <a:spLocks noGrp="1"/>
          </p:cNvSpPr>
          <p:nvPr>
            <p:ph type="sldNum" sz="quarter" idx="12"/>
          </p:nvPr>
        </p:nvSpPr>
        <p:spPr/>
        <p:txBody>
          <a:bodyPr/>
          <a:lstStyle/>
          <a:p>
            <a:fld id="{E4E66DBC-ABFA-4DFB-B117-2F1D8A0FE341}" type="slidenum">
              <a:rPr lang="en-IN" smtClean="0"/>
              <a:t>‹#›</a:t>
            </a:fld>
            <a:endParaRPr lang="en-IN"/>
          </a:p>
        </p:txBody>
      </p:sp>
    </p:spTree>
    <p:extLst>
      <p:ext uri="{BB962C8B-B14F-4D97-AF65-F5344CB8AC3E}">
        <p14:creationId xmlns:p14="http://schemas.microsoft.com/office/powerpoint/2010/main" val="3755836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34BC0-175C-FBE5-B376-DFE74E85E8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CCE4CB-4D22-EF46-6ECB-E05B1F6CCE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C812E9-3E22-CE70-5F5E-86D920B3C8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AC1B81-2A3D-7DA4-1BEA-45FB73A8B1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C0A078-9DAE-4F0C-1CCA-2A7723F575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8EA905-2083-C899-AE14-D72778FF3FF0}"/>
              </a:ext>
            </a:extLst>
          </p:cNvPr>
          <p:cNvSpPr>
            <a:spLocks noGrp="1"/>
          </p:cNvSpPr>
          <p:nvPr>
            <p:ph type="dt" sz="half" idx="10"/>
          </p:nvPr>
        </p:nvSpPr>
        <p:spPr/>
        <p:txBody>
          <a:bodyPr/>
          <a:lstStyle/>
          <a:p>
            <a:fld id="{A83C37C3-1284-49D1-8DDD-C836FA83132F}" type="datetimeFigureOut">
              <a:rPr lang="en-IN" smtClean="0"/>
              <a:t>05-09-2022</a:t>
            </a:fld>
            <a:endParaRPr lang="en-IN"/>
          </a:p>
        </p:txBody>
      </p:sp>
      <p:sp>
        <p:nvSpPr>
          <p:cNvPr id="8" name="Footer Placeholder 7">
            <a:extLst>
              <a:ext uri="{FF2B5EF4-FFF2-40B4-BE49-F238E27FC236}">
                <a16:creationId xmlns:a16="http://schemas.microsoft.com/office/drawing/2014/main" id="{5410201B-9687-A1A2-4036-CE42208D90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769E75-EC6B-4F57-A40A-1A360D8525CC}"/>
              </a:ext>
            </a:extLst>
          </p:cNvPr>
          <p:cNvSpPr>
            <a:spLocks noGrp="1"/>
          </p:cNvSpPr>
          <p:nvPr>
            <p:ph type="sldNum" sz="quarter" idx="12"/>
          </p:nvPr>
        </p:nvSpPr>
        <p:spPr/>
        <p:txBody>
          <a:bodyPr/>
          <a:lstStyle/>
          <a:p>
            <a:fld id="{E4E66DBC-ABFA-4DFB-B117-2F1D8A0FE341}" type="slidenum">
              <a:rPr lang="en-IN" smtClean="0"/>
              <a:t>‹#›</a:t>
            </a:fld>
            <a:endParaRPr lang="en-IN"/>
          </a:p>
        </p:txBody>
      </p:sp>
    </p:spTree>
    <p:extLst>
      <p:ext uri="{BB962C8B-B14F-4D97-AF65-F5344CB8AC3E}">
        <p14:creationId xmlns:p14="http://schemas.microsoft.com/office/powerpoint/2010/main" val="3756951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0A499-F339-877C-2443-AF5714B6AE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CA224DB-C927-1278-8E02-12672FFD63C9}"/>
              </a:ext>
            </a:extLst>
          </p:cNvPr>
          <p:cNvSpPr>
            <a:spLocks noGrp="1"/>
          </p:cNvSpPr>
          <p:nvPr>
            <p:ph type="dt" sz="half" idx="10"/>
          </p:nvPr>
        </p:nvSpPr>
        <p:spPr/>
        <p:txBody>
          <a:bodyPr/>
          <a:lstStyle/>
          <a:p>
            <a:fld id="{A83C37C3-1284-49D1-8DDD-C836FA83132F}" type="datetimeFigureOut">
              <a:rPr lang="en-IN" smtClean="0"/>
              <a:t>05-09-2022</a:t>
            </a:fld>
            <a:endParaRPr lang="en-IN"/>
          </a:p>
        </p:txBody>
      </p:sp>
      <p:sp>
        <p:nvSpPr>
          <p:cNvPr id="4" name="Footer Placeholder 3">
            <a:extLst>
              <a:ext uri="{FF2B5EF4-FFF2-40B4-BE49-F238E27FC236}">
                <a16:creationId xmlns:a16="http://schemas.microsoft.com/office/drawing/2014/main" id="{262D3700-8378-6800-B109-1596B6E5513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D2A7D3C-DB78-05A4-20BF-DAB374A5D3E7}"/>
              </a:ext>
            </a:extLst>
          </p:cNvPr>
          <p:cNvSpPr>
            <a:spLocks noGrp="1"/>
          </p:cNvSpPr>
          <p:nvPr>
            <p:ph type="sldNum" sz="quarter" idx="12"/>
          </p:nvPr>
        </p:nvSpPr>
        <p:spPr/>
        <p:txBody>
          <a:bodyPr/>
          <a:lstStyle/>
          <a:p>
            <a:fld id="{E4E66DBC-ABFA-4DFB-B117-2F1D8A0FE341}" type="slidenum">
              <a:rPr lang="en-IN" smtClean="0"/>
              <a:t>‹#›</a:t>
            </a:fld>
            <a:endParaRPr lang="en-IN"/>
          </a:p>
        </p:txBody>
      </p:sp>
    </p:spTree>
    <p:extLst>
      <p:ext uri="{BB962C8B-B14F-4D97-AF65-F5344CB8AC3E}">
        <p14:creationId xmlns:p14="http://schemas.microsoft.com/office/powerpoint/2010/main" val="1775250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FB3BF-A747-BD07-186F-007DA953B425}"/>
              </a:ext>
            </a:extLst>
          </p:cNvPr>
          <p:cNvSpPr>
            <a:spLocks noGrp="1"/>
          </p:cNvSpPr>
          <p:nvPr>
            <p:ph type="dt" sz="half" idx="10"/>
          </p:nvPr>
        </p:nvSpPr>
        <p:spPr/>
        <p:txBody>
          <a:bodyPr/>
          <a:lstStyle/>
          <a:p>
            <a:fld id="{A83C37C3-1284-49D1-8DDD-C836FA83132F}" type="datetimeFigureOut">
              <a:rPr lang="en-IN" smtClean="0"/>
              <a:t>05-09-2022</a:t>
            </a:fld>
            <a:endParaRPr lang="en-IN"/>
          </a:p>
        </p:txBody>
      </p:sp>
      <p:sp>
        <p:nvSpPr>
          <p:cNvPr id="3" name="Footer Placeholder 2">
            <a:extLst>
              <a:ext uri="{FF2B5EF4-FFF2-40B4-BE49-F238E27FC236}">
                <a16:creationId xmlns:a16="http://schemas.microsoft.com/office/drawing/2014/main" id="{31DAC07C-AC18-8665-4070-6ED339B0328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98A92F-1527-14F6-201A-43531A448B92}"/>
              </a:ext>
            </a:extLst>
          </p:cNvPr>
          <p:cNvSpPr>
            <a:spLocks noGrp="1"/>
          </p:cNvSpPr>
          <p:nvPr>
            <p:ph type="sldNum" sz="quarter" idx="12"/>
          </p:nvPr>
        </p:nvSpPr>
        <p:spPr/>
        <p:txBody>
          <a:bodyPr/>
          <a:lstStyle/>
          <a:p>
            <a:fld id="{E4E66DBC-ABFA-4DFB-B117-2F1D8A0FE341}" type="slidenum">
              <a:rPr lang="en-IN" smtClean="0"/>
              <a:t>‹#›</a:t>
            </a:fld>
            <a:endParaRPr lang="en-IN"/>
          </a:p>
        </p:txBody>
      </p:sp>
    </p:spTree>
    <p:extLst>
      <p:ext uri="{BB962C8B-B14F-4D97-AF65-F5344CB8AC3E}">
        <p14:creationId xmlns:p14="http://schemas.microsoft.com/office/powerpoint/2010/main" val="1126365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2F07E-388D-F37F-CED9-6F4A2C9539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EFEF1D-F66F-24B8-517E-9CF83B1995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C58505-FBEB-9130-A281-628503B311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49AD64-8155-6529-3F96-0437DB4878FF}"/>
              </a:ext>
            </a:extLst>
          </p:cNvPr>
          <p:cNvSpPr>
            <a:spLocks noGrp="1"/>
          </p:cNvSpPr>
          <p:nvPr>
            <p:ph type="dt" sz="half" idx="10"/>
          </p:nvPr>
        </p:nvSpPr>
        <p:spPr/>
        <p:txBody>
          <a:bodyPr/>
          <a:lstStyle/>
          <a:p>
            <a:fld id="{A83C37C3-1284-49D1-8DDD-C836FA83132F}" type="datetimeFigureOut">
              <a:rPr lang="en-IN" smtClean="0"/>
              <a:t>05-09-2022</a:t>
            </a:fld>
            <a:endParaRPr lang="en-IN"/>
          </a:p>
        </p:txBody>
      </p:sp>
      <p:sp>
        <p:nvSpPr>
          <p:cNvPr id="6" name="Footer Placeholder 5">
            <a:extLst>
              <a:ext uri="{FF2B5EF4-FFF2-40B4-BE49-F238E27FC236}">
                <a16:creationId xmlns:a16="http://schemas.microsoft.com/office/drawing/2014/main" id="{AB35ADB1-807F-9DD6-CE1E-44CCBD971A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2A0DCC-85E8-0A5A-8291-BB8991B7ED49}"/>
              </a:ext>
            </a:extLst>
          </p:cNvPr>
          <p:cNvSpPr>
            <a:spLocks noGrp="1"/>
          </p:cNvSpPr>
          <p:nvPr>
            <p:ph type="sldNum" sz="quarter" idx="12"/>
          </p:nvPr>
        </p:nvSpPr>
        <p:spPr/>
        <p:txBody>
          <a:bodyPr/>
          <a:lstStyle/>
          <a:p>
            <a:fld id="{E4E66DBC-ABFA-4DFB-B117-2F1D8A0FE341}" type="slidenum">
              <a:rPr lang="en-IN" smtClean="0"/>
              <a:t>‹#›</a:t>
            </a:fld>
            <a:endParaRPr lang="en-IN"/>
          </a:p>
        </p:txBody>
      </p:sp>
    </p:spTree>
    <p:extLst>
      <p:ext uri="{BB962C8B-B14F-4D97-AF65-F5344CB8AC3E}">
        <p14:creationId xmlns:p14="http://schemas.microsoft.com/office/powerpoint/2010/main" val="442738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95D90-C9FE-3A91-4251-456B07EE0B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E514B8-7759-0429-7837-6DA54F0AE6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B7D2D99-6020-921D-DC24-6FA6B80230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3FE929-1B01-70EB-6BE6-2EEBE5C1FEC7}"/>
              </a:ext>
            </a:extLst>
          </p:cNvPr>
          <p:cNvSpPr>
            <a:spLocks noGrp="1"/>
          </p:cNvSpPr>
          <p:nvPr>
            <p:ph type="dt" sz="half" idx="10"/>
          </p:nvPr>
        </p:nvSpPr>
        <p:spPr/>
        <p:txBody>
          <a:bodyPr/>
          <a:lstStyle/>
          <a:p>
            <a:fld id="{A83C37C3-1284-49D1-8DDD-C836FA83132F}" type="datetimeFigureOut">
              <a:rPr lang="en-IN" smtClean="0"/>
              <a:t>05-09-2022</a:t>
            </a:fld>
            <a:endParaRPr lang="en-IN"/>
          </a:p>
        </p:txBody>
      </p:sp>
      <p:sp>
        <p:nvSpPr>
          <p:cNvPr id="6" name="Footer Placeholder 5">
            <a:extLst>
              <a:ext uri="{FF2B5EF4-FFF2-40B4-BE49-F238E27FC236}">
                <a16:creationId xmlns:a16="http://schemas.microsoft.com/office/drawing/2014/main" id="{488DE47E-5D4A-BD2D-4257-5D6DAF51E3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B02FA5-58C7-A049-E40C-F54F3D78C692}"/>
              </a:ext>
            </a:extLst>
          </p:cNvPr>
          <p:cNvSpPr>
            <a:spLocks noGrp="1"/>
          </p:cNvSpPr>
          <p:nvPr>
            <p:ph type="sldNum" sz="quarter" idx="12"/>
          </p:nvPr>
        </p:nvSpPr>
        <p:spPr/>
        <p:txBody>
          <a:bodyPr/>
          <a:lstStyle/>
          <a:p>
            <a:fld id="{E4E66DBC-ABFA-4DFB-B117-2F1D8A0FE341}" type="slidenum">
              <a:rPr lang="en-IN" smtClean="0"/>
              <a:t>‹#›</a:t>
            </a:fld>
            <a:endParaRPr lang="en-IN"/>
          </a:p>
        </p:txBody>
      </p:sp>
    </p:spTree>
    <p:extLst>
      <p:ext uri="{BB962C8B-B14F-4D97-AF65-F5344CB8AC3E}">
        <p14:creationId xmlns:p14="http://schemas.microsoft.com/office/powerpoint/2010/main" val="1396380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F0CD56-9653-88A7-382B-E1B471E9CA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F22D15-9E5F-031F-D91E-C294C6093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9EA52C-7BFA-7149-0D26-F57A428C7C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C37C3-1284-49D1-8DDD-C836FA83132F}" type="datetimeFigureOut">
              <a:rPr lang="en-IN" smtClean="0"/>
              <a:t>05-09-2022</a:t>
            </a:fld>
            <a:endParaRPr lang="en-IN"/>
          </a:p>
        </p:txBody>
      </p:sp>
      <p:sp>
        <p:nvSpPr>
          <p:cNvPr id="5" name="Footer Placeholder 4">
            <a:extLst>
              <a:ext uri="{FF2B5EF4-FFF2-40B4-BE49-F238E27FC236}">
                <a16:creationId xmlns:a16="http://schemas.microsoft.com/office/drawing/2014/main" id="{9022947F-E957-6420-F7D6-AD80DBA042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C86412-FC0F-5FA6-4036-8ADEF4FA40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E66DBC-ABFA-4DFB-B117-2F1D8A0FE341}" type="slidenum">
              <a:rPr lang="en-IN" smtClean="0"/>
              <a:t>‹#›</a:t>
            </a:fld>
            <a:endParaRPr lang="en-IN"/>
          </a:p>
        </p:txBody>
      </p:sp>
    </p:spTree>
    <p:extLst>
      <p:ext uri="{BB962C8B-B14F-4D97-AF65-F5344CB8AC3E}">
        <p14:creationId xmlns:p14="http://schemas.microsoft.com/office/powerpoint/2010/main" val="587509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CF043-E67B-C421-3942-2A4020709F72}"/>
              </a:ext>
            </a:extLst>
          </p:cNvPr>
          <p:cNvSpPr>
            <a:spLocks noGrp="1"/>
          </p:cNvSpPr>
          <p:nvPr>
            <p:ph type="ctrTitle"/>
          </p:nvPr>
        </p:nvSpPr>
        <p:spPr/>
        <p:txBody>
          <a:bodyPr/>
          <a:lstStyle/>
          <a:p>
            <a:r>
              <a:rPr lang="en-IN" dirty="0"/>
              <a:t>Unit 1 Lesson12</a:t>
            </a:r>
            <a:br>
              <a:rPr lang="en-IN" dirty="0"/>
            </a:br>
            <a:endParaRPr lang="en-IN" dirty="0"/>
          </a:p>
        </p:txBody>
      </p:sp>
      <p:sp>
        <p:nvSpPr>
          <p:cNvPr id="3" name="Subtitle 2">
            <a:extLst>
              <a:ext uri="{FF2B5EF4-FFF2-40B4-BE49-F238E27FC236}">
                <a16:creationId xmlns:a16="http://schemas.microsoft.com/office/drawing/2014/main" id="{FDCDA74D-EFDF-E2B1-203B-8FF066DE14AF}"/>
              </a:ext>
            </a:extLst>
          </p:cNvPr>
          <p:cNvSpPr>
            <a:spLocks noGrp="1"/>
          </p:cNvSpPr>
          <p:nvPr>
            <p:ph type="subTitle" idx="1"/>
          </p:nvPr>
        </p:nvSpPr>
        <p:spPr/>
        <p:txBody>
          <a:bodyPr/>
          <a:lstStyle/>
          <a:p>
            <a:r>
              <a:rPr lang="en-IN" b="1" dirty="0">
                <a:latin typeface="Times New Roman" panose="02020603050405020304" pitchFamily="18" charset="0"/>
                <a:cs typeface="Times New Roman" panose="02020603050405020304" pitchFamily="18" charset="0"/>
              </a:rPr>
              <a:t>Identity operators , </a:t>
            </a:r>
            <a:r>
              <a:rPr lang="en-IN" sz="2400" b="1"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Operator precedence </a:t>
            </a:r>
            <a:endParaRPr lang="en-IN" b="1" dirty="0"/>
          </a:p>
        </p:txBody>
      </p:sp>
    </p:spTree>
    <p:extLst>
      <p:ext uri="{BB962C8B-B14F-4D97-AF65-F5344CB8AC3E}">
        <p14:creationId xmlns:p14="http://schemas.microsoft.com/office/powerpoint/2010/main" val="1841231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4F904-8350-F8D2-EAD3-A8C690FAD642}"/>
              </a:ext>
            </a:extLst>
          </p:cNvPr>
          <p:cNvSpPr>
            <a:spLocks noGrp="1"/>
          </p:cNvSpPr>
          <p:nvPr>
            <p:ph type="title"/>
          </p:nvPr>
        </p:nvSpPr>
        <p:spPr/>
        <p:txBody>
          <a:bodyPr/>
          <a:lstStyle/>
          <a:p>
            <a:r>
              <a:rPr lang="en-IN" dirty="0"/>
              <a:t>Operators </a:t>
            </a:r>
          </a:p>
        </p:txBody>
      </p:sp>
      <p:sp>
        <p:nvSpPr>
          <p:cNvPr id="3" name="Content Placeholder 2">
            <a:extLst>
              <a:ext uri="{FF2B5EF4-FFF2-40B4-BE49-F238E27FC236}">
                <a16:creationId xmlns:a16="http://schemas.microsoft.com/office/drawing/2014/main" id="{5A2542B8-14B3-C70E-F53E-56AA88C65662}"/>
              </a:ext>
            </a:extLst>
          </p:cNvPr>
          <p:cNvSpPr>
            <a:spLocks noGrp="1"/>
          </p:cNvSpPr>
          <p:nvPr>
            <p:ph idx="1"/>
          </p:nvPr>
        </p:nvSpPr>
        <p:spPr/>
        <p:txBody>
          <a:bodyPr>
            <a:noAutofit/>
          </a:bodyPr>
          <a:lstStyle/>
          <a:p>
            <a:r>
              <a:rPr lang="en-US" sz="1800" b="0" i="0" dirty="0">
                <a:solidFill>
                  <a:srgbClr val="212529"/>
                </a:solidFill>
                <a:effectLst/>
                <a:latin typeface="Times New Roman" panose="02020603050405020304" pitchFamily="18" charset="0"/>
                <a:cs typeface="Times New Roman" panose="02020603050405020304" pitchFamily="18" charset="0"/>
              </a:rPr>
              <a:t>The operator precedence of </a:t>
            </a:r>
            <a:r>
              <a:rPr lang="en-US" sz="1800" b="1" i="0" dirty="0">
                <a:solidFill>
                  <a:srgbClr val="212529"/>
                </a:solidFill>
                <a:effectLst/>
                <a:latin typeface="Times New Roman" panose="02020603050405020304" pitchFamily="18" charset="0"/>
                <a:cs typeface="Times New Roman" panose="02020603050405020304" pitchFamily="18" charset="0"/>
              </a:rPr>
              <a:t>Python</a:t>
            </a:r>
            <a:r>
              <a:rPr lang="en-US" sz="1800" b="0" i="0" dirty="0">
                <a:solidFill>
                  <a:srgbClr val="212529"/>
                </a:solidFill>
                <a:effectLst/>
                <a:latin typeface="Times New Roman" panose="02020603050405020304" pitchFamily="18" charset="0"/>
                <a:cs typeface="Times New Roman" panose="02020603050405020304" pitchFamily="18" charset="0"/>
              </a:rPr>
              <a:t> operators is mentioned below.</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b="0" i="0" dirty="0">
                <a:solidFill>
                  <a:srgbClr val="212529"/>
                </a:solidFill>
                <a:effectLst/>
                <a:latin typeface="Times New Roman" panose="02020603050405020304" pitchFamily="18" charset="0"/>
                <a:cs typeface="Times New Roman" panose="02020603050405020304" pitchFamily="18" charset="0"/>
              </a:rPr>
              <a:t>Please note the top row operators take the highest precedence and the operators in the same row have the same precedence (in this case the associativity is followed in an expression).</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r>
              <a:rPr lang="en-US" sz="1800" b="0" i="0" dirty="0">
                <a:solidFill>
                  <a:srgbClr val="212529"/>
                </a:solidFill>
                <a:effectLst/>
                <a:latin typeface="Times New Roman" panose="02020603050405020304" pitchFamily="18" charset="0"/>
                <a:cs typeface="Times New Roman" panose="02020603050405020304" pitchFamily="18" charset="0"/>
              </a:rPr>
              <a:t>** Exponent</a:t>
            </a:r>
          </a:p>
          <a:p>
            <a:r>
              <a:rPr lang="en-US" sz="1800" b="0" i="0" dirty="0">
                <a:solidFill>
                  <a:srgbClr val="212529"/>
                </a:solidFill>
                <a:effectLst/>
                <a:latin typeface="Times New Roman" panose="02020603050405020304" pitchFamily="18" charset="0"/>
                <a:cs typeface="Times New Roman" panose="02020603050405020304" pitchFamily="18" charset="0"/>
              </a:rPr>
              <a:t>~ + - Complement, plus and minus(unary)</a:t>
            </a:r>
          </a:p>
          <a:p>
            <a:r>
              <a:rPr lang="en-US" sz="1800" b="0" i="0" dirty="0">
                <a:solidFill>
                  <a:srgbClr val="212529"/>
                </a:solidFill>
                <a:effectLst/>
                <a:latin typeface="Times New Roman" panose="02020603050405020304" pitchFamily="18" charset="0"/>
                <a:cs typeface="Times New Roman" panose="02020603050405020304" pitchFamily="18" charset="0"/>
              </a:rPr>
              <a:t>* / % // Multiply, divide, modulo and floor division</a:t>
            </a:r>
          </a:p>
          <a:p>
            <a:r>
              <a:rPr lang="en-US" sz="1800" b="0" i="0" dirty="0">
                <a:solidFill>
                  <a:srgbClr val="212529"/>
                </a:solidFill>
                <a:effectLst/>
                <a:latin typeface="Times New Roman" panose="02020603050405020304" pitchFamily="18" charset="0"/>
                <a:cs typeface="Times New Roman" panose="02020603050405020304" pitchFamily="18" charset="0"/>
              </a:rPr>
              <a:t>+ - Addition and subtraction</a:t>
            </a:r>
          </a:p>
          <a:p>
            <a:r>
              <a:rPr lang="en-US" sz="1800" b="0" i="0" dirty="0">
                <a:solidFill>
                  <a:srgbClr val="212529"/>
                </a:solidFill>
                <a:effectLst/>
                <a:latin typeface="Times New Roman" panose="02020603050405020304" pitchFamily="18" charset="0"/>
                <a:cs typeface="Times New Roman" panose="02020603050405020304" pitchFamily="18" charset="0"/>
              </a:rPr>
              <a:t>&gt;&gt; &lt;&lt; Right and left bitwise shift</a:t>
            </a:r>
          </a:p>
          <a:p>
            <a:r>
              <a:rPr lang="en-US" sz="1800" b="0" i="0" dirty="0">
                <a:solidFill>
                  <a:srgbClr val="212529"/>
                </a:solidFill>
                <a:effectLst/>
                <a:latin typeface="Times New Roman" panose="02020603050405020304" pitchFamily="18" charset="0"/>
                <a:cs typeface="Times New Roman" panose="02020603050405020304" pitchFamily="18" charset="0"/>
              </a:rPr>
              <a:t>&amp; Bitwise 'AND'</a:t>
            </a:r>
          </a:p>
        </p:txBody>
      </p:sp>
    </p:spTree>
    <p:extLst>
      <p:ext uri="{BB962C8B-B14F-4D97-AF65-F5344CB8AC3E}">
        <p14:creationId xmlns:p14="http://schemas.microsoft.com/office/powerpoint/2010/main" val="1332223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3629E-2C85-2904-1EF6-D0FF43EAC7A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36ECA59-690E-23C0-4A2F-AB0AB805EED2}"/>
              </a:ext>
            </a:extLst>
          </p:cNvPr>
          <p:cNvSpPr>
            <a:spLocks noGrp="1"/>
          </p:cNvSpPr>
          <p:nvPr>
            <p:ph idx="1"/>
          </p:nvPr>
        </p:nvSpPr>
        <p:spPr/>
        <p:txBody>
          <a:bodyPr>
            <a:noAutofit/>
          </a:bodyPr>
          <a:lstStyle/>
          <a:p>
            <a:pPr>
              <a:buFont typeface="Wingdings" panose="05000000000000000000" pitchFamily="2" charset="2"/>
              <a:buChar char="§"/>
            </a:pPr>
            <a:r>
              <a:rPr lang="en-US" sz="1800" b="0" i="0" dirty="0">
                <a:solidFill>
                  <a:srgbClr val="212529"/>
                </a:solidFill>
                <a:effectLst/>
                <a:latin typeface="Times New Roman" panose="02020603050405020304" pitchFamily="18" charset="0"/>
                <a:cs typeface="Times New Roman" panose="02020603050405020304" pitchFamily="18" charset="0"/>
              </a:rPr>
              <a:t>^ | Bitwise 'XOR' and regular 'OR'</a:t>
            </a:r>
          </a:p>
          <a:p>
            <a:pPr>
              <a:buFont typeface="Wingdings" panose="05000000000000000000" pitchFamily="2" charset="2"/>
              <a:buChar char="§"/>
            </a:pPr>
            <a:r>
              <a:rPr lang="en-US" sz="1800" b="0" i="0" dirty="0">
                <a:solidFill>
                  <a:srgbClr val="212529"/>
                </a:solidFill>
                <a:effectLst/>
                <a:latin typeface="Times New Roman" panose="02020603050405020304" pitchFamily="18" charset="0"/>
                <a:cs typeface="Times New Roman" panose="02020603050405020304" pitchFamily="18" charset="0"/>
              </a:rPr>
              <a:t>&lt;= &lt; &gt; &gt;= Comparison operators</a:t>
            </a:r>
          </a:p>
          <a:p>
            <a:pPr algn="l">
              <a:buFont typeface="Wingdings" panose="05000000000000000000" pitchFamily="2" charset="2"/>
              <a:buChar char="§"/>
            </a:pPr>
            <a:r>
              <a:rPr lang="en-US" sz="1800" b="0" i="0" dirty="0">
                <a:solidFill>
                  <a:srgbClr val="212529"/>
                </a:solidFill>
                <a:effectLst/>
                <a:latin typeface="Times New Roman" panose="02020603050405020304" pitchFamily="18" charset="0"/>
                <a:cs typeface="Times New Roman" panose="02020603050405020304" pitchFamily="18" charset="0"/>
              </a:rPr>
              <a:t>&lt;&gt; == != Equality operators</a:t>
            </a:r>
          </a:p>
          <a:p>
            <a:pPr algn="l">
              <a:buFont typeface="Wingdings" panose="05000000000000000000" pitchFamily="2" charset="2"/>
              <a:buChar char="§"/>
            </a:pPr>
            <a:r>
              <a:rPr lang="en-US" sz="1800" b="0" i="0" dirty="0">
                <a:solidFill>
                  <a:srgbClr val="212529"/>
                </a:solidFill>
                <a:effectLst/>
                <a:latin typeface="Times New Roman" panose="02020603050405020304" pitchFamily="18" charset="0"/>
                <a:cs typeface="Times New Roman" panose="02020603050405020304" pitchFamily="18" charset="0"/>
              </a:rPr>
              <a:t>= %= /= //= -= += *= **= Assignment operators</a:t>
            </a:r>
          </a:p>
          <a:p>
            <a:pPr algn="l">
              <a:buFont typeface="Wingdings" panose="05000000000000000000" pitchFamily="2" charset="2"/>
              <a:buChar char="§"/>
            </a:pPr>
            <a:r>
              <a:rPr lang="en-US" sz="1800" b="0" i="0" dirty="0">
                <a:solidFill>
                  <a:srgbClr val="212529"/>
                </a:solidFill>
                <a:effectLst/>
                <a:latin typeface="Times New Roman" panose="02020603050405020304" pitchFamily="18" charset="0"/>
                <a:cs typeface="Times New Roman" panose="02020603050405020304" pitchFamily="18" charset="0"/>
              </a:rPr>
              <a:t>is and is not are Identity operators</a:t>
            </a:r>
          </a:p>
          <a:p>
            <a:pPr algn="l">
              <a:buFont typeface="Wingdings" panose="05000000000000000000" pitchFamily="2" charset="2"/>
              <a:buChar char="§"/>
            </a:pPr>
            <a:r>
              <a:rPr lang="en-US" sz="1800" b="0" i="0" dirty="0">
                <a:solidFill>
                  <a:srgbClr val="212529"/>
                </a:solidFill>
                <a:effectLst/>
                <a:latin typeface="Times New Roman" panose="02020603050405020304" pitchFamily="18" charset="0"/>
                <a:cs typeface="Times New Roman" panose="02020603050405020304" pitchFamily="18" charset="0"/>
              </a:rPr>
              <a:t>in and not in Membership operators</a:t>
            </a:r>
          </a:p>
          <a:p>
            <a:pPr algn="l">
              <a:buFont typeface="Wingdings" panose="05000000000000000000" pitchFamily="2" charset="2"/>
              <a:buChar char="§"/>
            </a:pPr>
            <a:r>
              <a:rPr lang="en-US" sz="1800" b="0" i="0" dirty="0">
                <a:solidFill>
                  <a:srgbClr val="212529"/>
                </a:solidFill>
                <a:effectLst/>
                <a:latin typeface="Times New Roman" panose="02020603050405020304" pitchFamily="18" charset="0"/>
                <a:cs typeface="Times New Roman" panose="02020603050405020304" pitchFamily="18" charset="0"/>
              </a:rPr>
              <a:t>not, or, and are Logical Operators</a:t>
            </a:r>
          </a:p>
          <a:p>
            <a:pPr>
              <a:buFont typeface="Wingdings" panose="05000000000000000000" pitchFamily="2" charset="2"/>
              <a:buChar char="§"/>
            </a:pPr>
            <a:r>
              <a:rPr lang="en-US" sz="1800" b="0" i="0" dirty="0">
                <a:solidFill>
                  <a:srgbClr val="212529"/>
                </a:solidFill>
                <a:effectLst/>
                <a:latin typeface="Times New Roman" panose="02020603050405020304" pitchFamily="18" charset="0"/>
                <a:cs typeface="Times New Roman" panose="02020603050405020304" pitchFamily="18" charset="0"/>
              </a:rPr>
              <a:t>This is how operator precedence is followed in any language. so we have an idea of operator precedence to get the right result. Below is a simple example using arithmetic operators and let us see the precedence followed.</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b="0" i="0" dirty="0">
                <a:solidFill>
                  <a:srgbClr val="212529"/>
                </a:solidFill>
                <a:effectLst/>
                <a:latin typeface="Times New Roman" panose="02020603050405020304" pitchFamily="18" charset="0"/>
                <a:cs typeface="Times New Roman" panose="02020603050405020304" pitchFamily="18" charset="0"/>
              </a:rPr>
              <a:t>If you notice, </a:t>
            </a:r>
            <a:r>
              <a:rPr lang="en-US" sz="1800" b="1" i="0" dirty="0">
                <a:solidFill>
                  <a:srgbClr val="212529"/>
                </a:solidFill>
                <a:effectLst/>
                <a:latin typeface="Times New Roman" panose="02020603050405020304" pitchFamily="18" charset="0"/>
                <a:cs typeface="Times New Roman" panose="02020603050405020304" pitchFamily="18" charset="0"/>
              </a:rPr>
              <a:t>* is calculated before +</a:t>
            </a: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3795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9519B-CCAE-CB9F-DF0A-BEB0915E5B57}"/>
              </a:ext>
            </a:extLst>
          </p:cNvPr>
          <p:cNvSpPr>
            <a:spLocks noGrp="1"/>
          </p:cNvSpPr>
          <p:nvPr>
            <p:ph type="title"/>
          </p:nvPr>
        </p:nvSpPr>
        <p:spPr/>
        <p:txBody>
          <a:bodyPr/>
          <a:lstStyle/>
          <a:p>
            <a:r>
              <a:rPr lang="en-IN" dirty="0"/>
              <a:t>Question </a:t>
            </a:r>
          </a:p>
        </p:txBody>
      </p:sp>
      <p:sp>
        <p:nvSpPr>
          <p:cNvPr id="3" name="Content Placeholder 2">
            <a:extLst>
              <a:ext uri="{FF2B5EF4-FFF2-40B4-BE49-F238E27FC236}">
                <a16:creationId xmlns:a16="http://schemas.microsoft.com/office/drawing/2014/main" id="{72626C22-7937-E04C-D800-4E73BAA9086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D93B190-8FE7-9370-1021-07A51A03C233}"/>
              </a:ext>
            </a:extLst>
          </p:cNvPr>
          <p:cNvPicPr>
            <a:picLocks noChangeAspect="1"/>
          </p:cNvPicPr>
          <p:nvPr/>
        </p:nvPicPr>
        <p:blipFill>
          <a:blip r:embed="rId2"/>
          <a:stretch>
            <a:fillRect/>
          </a:stretch>
        </p:blipFill>
        <p:spPr>
          <a:xfrm>
            <a:off x="1089376" y="2064947"/>
            <a:ext cx="8908064" cy="2491813"/>
          </a:xfrm>
          <a:prstGeom prst="rect">
            <a:avLst/>
          </a:prstGeom>
        </p:spPr>
      </p:pic>
    </p:spTree>
    <p:extLst>
      <p:ext uri="{BB962C8B-B14F-4D97-AF65-F5344CB8AC3E}">
        <p14:creationId xmlns:p14="http://schemas.microsoft.com/office/powerpoint/2010/main" val="137789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8E80F-1CF9-1F26-E2D1-1A34CE172819}"/>
              </a:ext>
            </a:extLst>
          </p:cNvPr>
          <p:cNvSpPr>
            <a:spLocks noGrp="1"/>
          </p:cNvSpPr>
          <p:nvPr>
            <p:ph type="title"/>
          </p:nvPr>
        </p:nvSpPr>
        <p:spPr>
          <a:xfrm>
            <a:off x="838200" y="374090"/>
            <a:ext cx="10515600" cy="1325563"/>
          </a:xfrm>
        </p:spPr>
        <p:txBody>
          <a:bodyPr/>
          <a:lstStyle/>
          <a:p>
            <a:r>
              <a:rPr lang="en-IN" dirty="0">
                <a:latin typeface="Times New Roman" panose="02020603050405020304" pitchFamily="18" charset="0"/>
                <a:cs typeface="Times New Roman" panose="02020603050405020304" pitchFamily="18" charset="0"/>
              </a:rPr>
              <a:t>Identity operators</a:t>
            </a:r>
          </a:p>
        </p:txBody>
      </p:sp>
      <p:sp>
        <p:nvSpPr>
          <p:cNvPr id="3" name="Content Placeholder 2">
            <a:extLst>
              <a:ext uri="{FF2B5EF4-FFF2-40B4-BE49-F238E27FC236}">
                <a16:creationId xmlns:a16="http://schemas.microsoft.com/office/drawing/2014/main" id="{73D0CD4C-AB9D-3C21-F145-CEA48A40FFC2}"/>
              </a:ext>
            </a:extLst>
          </p:cNvPr>
          <p:cNvSpPr>
            <a:spLocks noGrp="1"/>
          </p:cNvSpPr>
          <p:nvPr>
            <p:ph idx="1"/>
          </p:nvPr>
        </p:nvSpPr>
        <p:spPr>
          <a:xfrm>
            <a:off x="838200" y="1443318"/>
            <a:ext cx="10515600" cy="4733645"/>
          </a:xfrm>
        </p:spPr>
        <p:txBody>
          <a:bodyPr>
            <a:normAutofit fontScale="92500" lnSpcReduction="20000"/>
          </a:bodyPr>
          <a:lstStyle/>
          <a:p>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Every object has an identity, a type and a value. An object’s identity never changes once it is created, you may think of it as the object’s address in memory. The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operator compares the identity of two objects, the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id()</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function returns an integer representing its identity (currently implemented as its address).</a:t>
            </a:r>
          </a:p>
          <a:p>
            <a:endPar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Returns the “identity” of an object. This is an integer which is guaranteed to be unique and constant for this object during its lifetime</a:t>
            </a:r>
          </a:p>
          <a:p>
            <a:endParaRPr lang="en-IN" sz="1800" dirty="0">
              <a:solidFill>
                <a:srgbClr val="212529"/>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Usually this is the address of the object in memory.</a:t>
            </a:r>
          </a:p>
          <a:p>
            <a:endPar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If two integer or string variables have the same value, they point to the same memory location</a:t>
            </a:r>
          </a:p>
          <a:p>
            <a:endPar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But this is not true with floating point numbers, lists, tuples and dictionaries.</a:t>
            </a:r>
          </a:p>
          <a:p>
            <a:endParaRPr lang="en-IN" sz="1800" dirty="0">
              <a:solidFill>
                <a:srgbClr val="212529"/>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An Identity operator is used to check the </a:t>
            </a:r>
            <a:r>
              <a:rPr lang="en-IN" sz="1800" b="1"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memory location</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of the operands and based on the memory location the result is returned.</a:t>
            </a:r>
          </a:p>
          <a:p>
            <a:endPar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The identity operators in Python are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is not</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1764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04F45-389E-F808-6D64-8575C29FEBC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Example</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B96897-9292-F77D-FE7F-3009BBAAC479}"/>
              </a:ext>
            </a:extLst>
          </p:cNvPr>
          <p:cNvSpPr>
            <a:spLocks noGrp="1"/>
          </p:cNvSpPr>
          <p:nvPr>
            <p:ph idx="1"/>
          </p:nvPr>
        </p:nvSpPr>
        <p:spPr/>
        <p:txBody>
          <a:bodyPr>
            <a:normAutofit fontScale="92500" lnSpcReduction="20000"/>
          </a:bodyPr>
          <a:lstStyle/>
          <a:p>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If two objects are in the same memory, then it means they are the same objects. So the result is </a:t>
            </a:r>
            <a:r>
              <a:rPr lang="en-IN" sz="1800" b="1"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True</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 = 10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b = 10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c = a is b</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Here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is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True</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b="1"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 </a:t>
            </a: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b="1"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Note: </a:t>
            </a:r>
            <a:r>
              <a:rPr lang="en-IN" sz="1800"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Small integers (-5 to 256 both included) are interned in </a:t>
            </a:r>
            <a:r>
              <a:rPr lang="en-IN" sz="1800" b="1"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Python</a:t>
            </a:r>
            <a:r>
              <a:rPr lang="en-IN" sz="1800"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 since they are used so often.</a:t>
            </a:r>
            <a:endParaRPr lang="en-IN" sz="1800" dirty="0">
              <a:effectLst/>
              <a:latin typeface="Times New Roman" panose="02020603050405020304" pitchFamily="18" charset="0"/>
              <a:ea typeface="Tahoma" panose="020B060403050404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It's an optimization. x = 5, y = 5, </a:t>
            </a:r>
            <a:r>
              <a:rPr lang="en-IN" sz="1800" b="1"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x is y</a:t>
            </a:r>
            <a:r>
              <a:rPr lang="en-IN" sz="1800"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 =&gt; </a:t>
            </a:r>
            <a:r>
              <a:rPr lang="en-IN" sz="1800" b="1"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True</a:t>
            </a:r>
            <a:r>
              <a:rPr lang="en-IN" sz="1800"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 because </a:t>
            </a:r>
            <a:r>
              <a:rPr lang="en-IN" sz="1800" b="1"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id(x)</a:t>
            </a:r>
            <a:r>
              <a:rPr lang="en-IN" sz="1800"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 == </a:t>
            </a:r>
            <a:r>
              <a:rPr lang="en-IN" sz="1800" b="1"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id(y)</a:t>
            </a:r>
            <a:r>
              <a:rPr lang="en-IN" sz="1800"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 </a:t>
            </a:r>
            <a:endParaRPr lang="en-IN" sz="1800" dirty="0">
              <a:effectLst/>
              <a:latin typeface="Times New Roman" panose="02020603050405020304" pitchFamily="18" charset="0"/>
              <a:ea typeface="Tahoma" panose="020B060403050404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It's the same integer object which is reused. Works in </a:t>
            </a:r>
            <a:r>
              <a:rPr lang="en-IN" sz="1800" b="1"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Python</a:t>
            </a:r>
            <a:r>
              <a:rPr lang="en-IN" sz="1800"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 since integers are immutable. </a:t>
            </a:r>
            <a:endParaRPr lang="en-IN" sz="1800" dirty="0">
              <a:effectLst/>
              <a:latin typeface="Times New Roman" panose="02020603050405020304" pitchFamily="18" charset="0"/>
              <a:ea typeface="Tahoma" panose="020B060403050404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If you do x = 1.0, y = 1.0 or x = 9999, y = 9999, it won't be the same identity, because </a:t>
            </a:r>
            <a:r>
              <a:rPr lang="en-IN" sz="1800" b="1"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floats</a:t>
            </a:r>
            <a:r>
              <a:rPr lang="en-IN" sz="1800"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 and </a:t>
            </a:r>
            <a:r>
              <a:rPr lang="en-IN" sz="1800" b="1"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larger </a:t>
            </a:r>
            <a:r>
              <a:rPr lang="en-IN" sz="1800" b="1" dirty="0" err="1">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ints</a:t>
            </a:r>
            <a:r>
              <a:rPr lang="en-IN" sz="1800"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 aren't interned.</a:t>
            </a:r>
            <a:endParaRPr lang="en-IN" sz="1800" dirty="0">
              <a:effectLst/>
              <a:latin typeface="Times New Roman" panose="02020603050405020304" pitchFamily="18" charset="0"/>
              <a:ea typeface="Tahoma" panose="020B0604030504040204" pitchFamily="34" charset="0"/>
              <a:cs typeface="Times New Roman" panose="02020603050405020304" pitchFamily="18" charset="0"/>
            </a:endParaRPr>
          </a:p>
          <a:p>
            <a:endParaRPr lang="en-IN" sz="1800" dirty="0">
              <a:solidFill>
                <a:srgbClr val="212529"/>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2502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3127D-E6ED-5C03-BB37-C84B7EE66E1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1A39650B-4B17-F3B9-E9EB-ECD060C82793}"/>
              </a:ext>
            </a:extLst>
          </p:cNvPr>
          <p:cNvSpPr>
            <a:spLocks noGrp="1"/>
          </p:cNvSpPr>
          <p:nvPr>
            <p:ph idx="1"/>
          </p:nvPr>
        </p:nvSpPr>
        <p:spPr/>
        <p:txBody>
          <a:bodyPr>
            <a:norm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is not:</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If two objects are in the different memory location , then it means they are the different objects and so not equal. So the result is </a:t>
            </a:r>
            <a:r>
              <a:rPr lang="en-IN" sz="1800" b="1"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False</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c = a is not b</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Here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is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False</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endParaRPr lang="en-IN" sz="1800" dirty="0">
              <a:solidFill>
                <a:srgbClr val="212529"/>
              </a:solidFill>
              <a:latin typeface="Times New Roman" panose="02020603050405020304" pitchFamily="18" charset="0"/>
              <a:ea typeface="Times New Roman" panose="02020603050405020304" pitchFamily="18" charset="0"/>
              <a:cs typeface="Times New Roman" panose="02020603050405020304" pitchFamily="18" charset="0"/>
            </a:endParaRPr>
          </a:p>
          <a:p>
            <a:b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b="1"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Note : Two integers or strings with the same value point to the same memory location, but two floats or any other objects point to two different locations.</a:t>
            </a:r>
            <a:b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9613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A685A-1A36-A59C-BFC3-CA0CF19E87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C68273-B7AB-AB0B-5363-C5AC3ECCF7A3}"/>
              </a:ext>
            </a:extLst>
          </p:cNvPr>
          <p:cNvSpPr>
            <a:spLocks noGrp="1"/>
          </p:cNvSpPr>
          <p:nvPr>
            <p:ph idx="1"/>
          </p:nvPr>
        </p:nvSpPr>
        <p:spPr/>
        <p:txBody>
          <a:bodyPr>
            <a:normAutofit fontScale="85000" lnSpcReduction="20000"/>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str1 = '</a:t>
            </a:r>
            <a:r>
              <a:rPr lang="en-IN" sz="1800" dirty="0" err="1">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abcdef</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str2 = '</a:t>
            </a:r>
            <a:r>
              <a:rPr lang="en-IN" sz="1800" dirty="0" err="1">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abcdef</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print(str1 is str2)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will be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True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f1 = 78.98</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f2 = 78.98</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print(f1 is f2)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will be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False</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f2 = f1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Now f1 is f2 will be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True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0297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B5DF7-7C04-6827-C03B-A9AC228BBBD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Questions  </a:t>
            </a:r>
          </a:p>
        </p:txBody>
      </p:sp>
      <p:sp>
        <p:nvSpPr>
          <p:cNvPr id="3" name="Content Placeholder 2">
            <a:extLst>
              <a:ext uri="{FF2B5EF4-FFF2-40B4-BE49-F238E27FC236}">
                <a16:creationId xmlns:a16="http://schemas.microsoft.com/office/drawing/2014/main" id="{EB3E3621-B123-B6ED-A644-A0DD51F71185}"/>
              </a:ext>
            </a:extLst>
          </p:cNvPr>
          <p:cNvSpPr>
            <a:spLocks noGrp="1"/>
          </p:cNvSpPr>
          <p:nvPr>
            <p:ph idx="1"/>
          </p:nvPr>
        </p:nvSpPr>
        <p:spPr/>
        <p:txBody>
          <a:bodyPr/>
          <a:lstStyle/>
          <a:p>
            <a:pPr>
              <a:lnSpc>
                <a:spcPct val="107000"/>
              </a:lnSpc>
              <a:spcAft>
                <a:spcPts val="800"/>
              </a:spcAf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Select the correct statement given below:</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666750" indent="-342900">
              <a:lnSpc>
                <a:spcPct val="107000"/>
              </a:lnSpc>
              <a:spcAft>
                <a:spcPts val="800"/>
              </a:spcAft>
              <a:buFont typeface="+mj-lt"/>
              <a:buAutoNum type="alphaLcParenR"/>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An identity can be changed once created.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666750" indent="-342900">
              <a:lnSpc>
                <a:spcPct val="107000"/>
              </a:lnSpc>
              <a:spcAft>
                <a:spcPts val="800"/>
              </a:spcAft>
              <a:buFont typeface="+mj-lt"/>
              <a:buAutoNum type="alphaLcParenR"/>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Two strings with same value point to different locations.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666750" indent="-342900">
              <a:lnSpc>
                <a:spcPct val="107000"/>
              </a:lnSpc>
              <a:spcAft>
                <a:spcPts val="800"/>
              </a:spcAft>
              <a:buFont typeface="+mj-lt"/>
              <a:buAutoNum type="alphaLcParenR"/>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id(object) is unique and Constant for an object during its lifetime.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020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32A6A-22AF-F85A-ED22-D4957049F877}"/>
              </a:ext>
            </a:extLst>
          </p:cNvPr>
          <p:cNvSpPr>
            <a:spLocks noGrp="1"/>
          </p:cNvSpPr>
          <p:nvPr>
            <p:ph type="title"/>
          </p:nvPr>
        </p:nvSpPr>
        <p:spPr/>
        <p:txBody>
          <a:bodyPr/>
          <a:lstStyle/>
          <a:p>
            <a:r>
              <a:rPr lang="en-IN" sz="4400" b="1"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Operator precedence</a:t>
            </a:r>
            <a:r>
              <a:rPr lang="en-IN" sz="44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B89E0C-BAA7-CA60-1EBC-A009F99907F2}"/>
              </a:ext>
            </a:extLst>
          </p:cNvPr>
          <p:cNvSpPr>
            <a:spLocks noGrp="1"/>
          </p:cNvSpPr>
          <p:nvPr>
            <p:ph idx="1"/>
          </p:nvPr>
        </p:nvSpPr>
        <p:spPr/>
        <p:txBody>
          <a:bodyPr/>
          <a:lstStyle/>
          <a:p>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Operator precedence is a predefined rule. It defines which operator has highest priority and an expression is evaluated based on operator priority.</a:t>
            </a: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This is used when an expression has more than one operators with different precedence.</a:t>
            </a: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For example, 50 + 30 * 10 is calculated as 50 + (30 * 10) = 350, and should not be calculated as (50 + 30) * 10 = 800.</a:t>
            </a: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The operator precedence follows for all types of operators supported by Python (Arithmetic, Assignment, Comparison, Bitwise, Logical, Identity and Membership).</a:t>
            </a: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1507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2832-3E6A-A6D8-25E1-C85DF50CDEE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4DCBB80-1F6B-E57D-3E2C-15458B597B57}"/>
              </a:ext>
            </a:extLst>
          </p:cNvPr>
          <p:cNvSpPr>
            <a:spLocks noGrp="1"/>
          </p:cNvSpPr>
          <p:nvPr>
            <p:ph idx="1"/>
          </p:nvPr>
        </p:nvSpPr>
        <p:spPr/>
        <p:txBody>
          <a:bodyPr/>
          <a:lstStyle/>
          <a:p>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The rule of </a:t>
            </a:r>
            <a:r>
              <a:rPr lang="en-IN" sz="1800" b="1"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associativity</a:t>
            </a:r>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 is used when two operators of same precedence are in the same expression.</a:t>
            </a: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Associativity can be either </a:t>
            </a:r>
            <a:r>
              <a:rPr lang="en-IN" sz="1800" b="1"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left to right</a:t>
            </a:r>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 or </a:t>
            </a:r>
            <a:r>
              <a:rPr lang="en-IN" sz="1800" b="1"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right to left</a:t>
            </a:r>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For example, as ‘*’ and ‘/’ have same precedence and their associativity is Left to Right, so the expression “100 / 10 * 10” is calculated as “(100 / 10) * 10”.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6805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243A-BEAA-9A68-F2DA-8B9CE1B7AD8A}"/>
              </a:ext>
            </a:extLst>
          </p:cNvPr>
          <p:cNvSpPr>
            <a:spLocks noGrp="1"/>
          </p:cNvSpPr>
          <p:nvPr>
            <p:ph type="title"/>
          </p:nvPr>
        </p:nvSpPr>
        <p:spPr/>
        <p:txBody>
          <a:bodyPr/>
          <a:lstStyle/>
          <a:p>
            <a:r>
              <a:rPr lang="en-IN" dirty="0"/>
              <a:t>Question </a:t>
            </a:r>
          </a:p>
        </p:txBody>
      </p:sp>
      <p:sp>
        <p:nvSpPr>
          <p:cNvPr id="3" name="Content Placeholder 2">
            <a:extLst>
              <a:ext uri="{FF2B5EF4-FFF2-40B4-BE49-F238E27FC236}">
                <a16:creationId xmlns:a16="http://schemas.microsoft.com/office/drawing/2014/main" id="{0E20A343-949E-41BA-F2DC-4C2C9685B7AC}"/>
              </a:ext>
            </a:extLst>
          </p:cNvPr>
          <p:cNvSpPr>
            <a:spLocks noGrp="1"/>
          </p:cNvSpPr>
          <p:nvPr>
            <p:ph idx="1"/>
          </p:nvPr>
        </p:nvSpPr>
        <p:spPr/>
        <p:txBody>
          <a:bodyPr>
            <a:normAutofit/>
          </a:bodyPr>
          <a:lstStyle/>
          <a:p>
            <a:pPr algn="l"/>
            <a:r>
              <a:rPr lang="en-US" sz="2400" b="0" i="0" dirty="0">
                <a:solidFill>
                  <a:srgbClr val="212529"/>
                </a:solidFill>
                <a:effectLst/>
                <a:latin typeface="Times New Roman" panose="02020603050405020304" pitchFamily="18" charset="0"/>
                <a:cs typeface="Times New Roman" panose="02020603050405020304" pitchFamily="18" charset="0"/>
              </a:rPr>
              <a:t>Select the correct statements given below.</a:t>
            </a:r>
          </a:p>
          <a:p>
            <a:pPr marL="457200" indent="-457200" algn="l" fontAlgn="t">
              <a:buFont typeface="+mj-lt"/>
              <a:buAutoNum type="alphaLcPeriod"/>
            </a:pPr>
            <a:r>
              <a:rPr lang="en-US" sz="2400" b="0" i="0" dirty="0">
                <a:solidFill>
                  <a:srgbClr val="212529"/>
                </a:solidFill>
                <a:effectLst/>
                <a:latin typeface="Times New Roman" panose="02020603050405020304" pitchFamily="18" charset="0"/>
                <a:cs typeface="Times New Roman" panose="02020603050405020304" pitchFamily="18" charset="0"/>
              </a:rPr>
              <a:t>Operator precedence is performed based on priority of an operator.</a:t>
            </a:r>
          </a:p>
          <a:p>
            <a:pPr marL="457200" indent="-457200" algn="l" fontAlgn="t">
              <a:buFont typeface="+mj-lt"/>
              <a:buAutoNum type="alphaLcPeriod"/>
            </a:pPr>
            <a:r>
              <a:rPr lang="en-US" sz="2400" b="0" i="0" dirty="0">
                <a:solidFill>
                  <a:srgbClr val="212529"/>
                </a:solidFill>
                <a:effectLst/>
                <a:latin typeface="Times New Roman" panose="02020603050405020304" pitchFamily="18" charset="0"/>
                <a:cs typeface="Times New Roman" panose="02020603050405020304" pitchFamily="18" charset="0"/>
              </a:rPr>
              <a:t>Associativity is used when two operators of same precedence are in the same expression.</a:t>
            </a:r>
          </a:p>
          <a:p>
            <a:pPr marL="457200" indent="-457200" algn="l" fontAlgn="t">
              <a:buFont typeface="+mj-lt"/>
              <a:buAutoNum type="alphaLcPeriod"/>
            </a:pPr>
            <a:r>
              <a:rPr lang="en-US" sz="2400" b="0" i="0" dirty="0">
                <a:solidFill>
                  <a:srgbClr val="212529"/>
                </a:solidFill>
                <a:effectLst/>
                <a:latin typeface="Times New Roman" panose="02020603050405020304" pitchFamily="18" charset="0"/>
                <a:cs typeface="Times New Roman" panose="02020603050405020304" pitchFamily="18" charset="0"/>
              </a:rPr>
              <a:t>Associativity is only from Left to Right .</a:t>
            </a:r>
          </a:p>
          <a:p>
            <a:pPr marL="457200" indent="-457200" algn="l" fontAlgn="t">
              <a:buFont typeface="+mj-lt"/>
              <a:buAutoNum type="alphaLcPeriod"/>
            </a:pPr>
            <a:r>
              <a:rPr lang="en-US" sz="2400" b="0" i="0" dirty="0">
                <a:solidFill>
                  <a:srgbClr val="212529"/>
                </a:solidFill>
                <a:effectLst/>
                <a:latin typeface="Times New Roman" panose="02020603050405020304" pitchFamily="18" charset="0"/>
                <a:cs typeface="Times New Roman" panose="02020603050405020304" pitchFamily="18" charset="0"/>
              </a:rPr>
              <a:t>The operator precedence is only used on Arithmetic operators.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4956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922</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Unit 1 Lesson12 </vt:lpstr>
      <vt:lpstr>Identity operators</vt:lpstr>
      <vt:lpstr>Example </vt:lpstr>
      <vt:lpstr>Example</vt:lpstr>
      <vt:lpstr>PowerPoint Presentation</vt:lpstr>
      <vt:lpstr>Questions  </vt:lpstr>
      <vt:lpstr>Operator precedence </vt:lpstr>
      <vt:lpstr>PowerPoint Presentation</vt:lpstr>
      <vt:lpstr>Question </vt:lpstr>
      <vt:lpstr>Operators </vt:lpstr>
      <vt:lpstr>PowerPoint Presentation</vt:lpstr>
      <vt:lpstr>Question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Lesson12 </dc:title>
  <dc:creator>RAJENDRAN NAMBIAR</dc:creator>
  <cp:lastModifiedBy>RAJENDRAN NAMBIAR</cp:lastModifiedBy>
  <cp:revision>1</cp:revision>
  <dcterms:created xsi:type="dcterms:W3CDTF">2022-09-06T00:25:22Z</dcterms:created>
  <dcterms:modified xsi:type="dcterms:W3CDTF">2022-09-06T01:28:54Z</dcterms:modified>
</cp:coreProperties>
</file>