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57E96E29-5B80-415A-9D8D-77E46002B6E0}"/>
    <pc:docChg chg="custSel modSld">
      <pc:chgData name="Salil Batra" userId="4d97008808f91814" providerId="LiveId" clId="{57E96E29-5B80-415A-9D8D-77E46002B6E0}" dt="2022-12-07T16:40:27.994" v="40" actId="478"/>
      <pc:docMkLst>
        <pc:docMk/>
      </pc:docMkLst>
      <pc:sldChg chg="delSp modSp mod">
        <pc:chgData name="Salil Batra" userId="4d97008808f91814" providerId="LiveId" clId="{57E96E29-5B80-415A-9D8D-77E46002B6E0}" dt="2022-12-07T16:40:27.994" v="40" actId="478"/>
        <pc:sldMkLst>
          <pc:docMk/>
          <pc:sldMk cId="3954935331" sldId="256"/>
        </pc:sldMkLst>
        <pc:spChg chg="mod">
          <ac:chgData name="Salil Batra" userId="4d97008808f91814" providerId="LiveId" clId="{57E96E29-5B80-415A-9D8D-77E46002B6E0}" dt="2022-12-07T16:40:24.806" v="39" actId="255"/>
          <ac:spMkLst>
            <pc:docMk/>
            <pc:sldMk cId="3954935331" sldId="256"/>
            <ac:spMk id="2" creationId="{57517A89-481E-E753-FCBA-F0617AC987ED}"/>
          </ac:spMkLst>
        </pc:spChg>
        <pc:spChg chg="del">
          <ac:chgData name="Salil Batra" userId="4d97008808f91814" providerId="LiveId" clId="{57E96E29-5B80-415A-9D8D-77E46002B6E0}" dt="2022-12-07T16:40:27.994" v="40" actId="478"/>
          <ac:spMkLst>
            <pc:docMk/>
            <pc:sldMk cId="3954935331" sldId="256"/>
            <ac:spMk id="3" creationId="{07B7E6A7-FD39-F013-528A-D1D7A8F82C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271-CA52-7E8C-DF41-025B61A75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90ABC-E020-750F-3CC4-A7BEAA51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89D0-EE4F-940A-216E-B2B0A3ED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7475-A4A7-E28B-A9C5-F597CFD5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DA6E-DD4D-E718-B10E-692B9849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0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EA08-C34E-B8DE-5CEA-A9CD99DD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751BC-BFD3-5E2B-044F-CCECE610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808F-AD56-395A-7EC5-B8813B2A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759C-32CE-DFA5-D69A-85EC3E5E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45F3-5066-9FEF-447B-EAB84E5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DC5A-E437-B6D8-ED8B-BDBC1369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0085-F0EF-66C1-67CA-AF7888AB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5298-C883-209E-4085-7E669B66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B6F8-9251-ADE9-8D46-B326B412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B162-D17D-DC4A-2414-D181FFDE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255A-C78E-511A-1EEE-FA6723AF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5302-0AD8-B754-28D8-E0F799B7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6510-8505-5DEF-744B-89529109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CE2A-BBA5-ED26-8AB4-DF9CDA5D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523F-53FA-BE41-034E-9095838C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862F-2EB3-22DE-6891-850C059C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1103-95A5-B96A-9E02-2015886F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035A-B84A-C88D-6413-D6C18FA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CF15-4A8E-3CAF-DEF1-F0262AA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474B-7604-D79C-091C-4CE44F75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CD3-CEA1-876B-827D-56828504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6691-F967-6809-780D-8227820D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596F-B5EF-EA10-30B0-43119CA1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D5A7C-25C1-6228-EC7C-263F182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AE13-ECDD-0C85-B88E-05ABB3DE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DB35-7690-F2ED-6613-37F633B6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5824-0F54-CF46-C3EF-D121A8AA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6E4B-F899-367B-0BFC-862AFC42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3C8F3-7E23-95D4-04D9-94826E70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4B9A8-D591-F266-0C35-5643367D0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9B94B-4204-BE99-90E6-261C1639E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705A8-42D0-FBF3-87DB-FFD8A87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9CE2E-4F1D-F5A9-40CC-416E5D9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4314C-51A7-F5E6-573C-EBDA06A2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7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EC38-2A0A-397E-747D-044B3A37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DA5C5-9435-31F9-3116-B0EDD53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CF59-5EB5-EFC1-2E6C-B6773C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44CB5-4D8C-8779-8E8E-C781DCE0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66137-9A47-AB66-D2A6-5206B491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E9EB3-9F87-2D11-D471-EF521B3F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D79E-12ED-CC7A-8362-0581558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7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592A-1538-E349-8F88-B42DF29A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984B-7A6D-568C-6258-8354ABD6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6ACF1-5C84-F328-1CE7-DA3DC5D34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03027-A312-533F-988F-202C9337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C801-16EC-2F1F-11A4-8532E31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E13F-95BB-E24F-3A7A-AB1186C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5BFF-240C-2FC7-BA1E-669DD692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68875-07C0-2C5E-60F2-840E56AF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74A2E-0463-125A-70BE-CB9ACC629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46DE4-DC2C-4F78-89B0-83F20F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7092-FA6C-D8A4-E94C-1D73F702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C5C4-7B6B-0815-E413-7151AEE6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2E6F-E2D7-4D37-9C67-BC9D943D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8B74E-8C0D-D731-E064-9835DAE6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A230-3F56-D171-CC12-CC00FF98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C509-2F2E-4935-BAD5-FAA9E0F81D2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A476-CA32-6E05-EC1E-8B83F6D6F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77D0-AA3D-E8BA-2B5B-5B053A78A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F59B-F7FC-40BA-A876-BF1BB21F9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7A89-481E-E753-FCBA-F0617AC98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Web Scrapping using </a:t>
            </a:r>
            <a:r>
              <a:rPr lang="en-US" sz="4400" dirty="0" err="1"/>
              <a:t>RegEx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5493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459891-D3E3-0331-BDDD-23E95AF83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6463"/>
            <a:ext cx="549009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requests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bs4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BeautifulSoup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 = requests.get(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'https://books.toscrape.com/'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 = BeautifulSoup(page.content,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'html.parser'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 = sp.find_all(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class_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'product_pod'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 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(content)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#print(content)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regex_titles 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r'title="(.*?)"&gt;'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regex_prices 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'£(.*?)&lt;/p&gt;'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titlesList = re.findall(regex_titles, content)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priceList = re.findall(regex_prices, content)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"dataExtracted.txt"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title, price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zip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(titlesList, priceList):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f.write(title +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price +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"dataExtracted.txt"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lines = f.readlines()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(lines)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6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16C0F-2124-C248-C95F-0A29D055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70694"/>
            <a:ext cx="8991600" cy="5457825"/>
          </a:xfrm>
        </p:spPr>
      </p:pic>
    </p:spTree>
    <p:extLst>
      <p:ext uri="{BB962C8B-B14F-4D97-AF65-F5344CB8AC3E}">
        <p14:creationId xmlns:p14="http://schemas.microsoft.com/office/powerpoint/2010/main" val="27372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05C01-02F5-F892-B3BD-4BCC73F1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0" y="212725"/>
            <a:ext cx="8592440" cy="6374506"/>
          </a:xfrm>
        </p:spPr>
      </p:pic>
    </p:spTree>
    <p:extLst>
      <p:ext uri="{BB962C8B-B14F-4D97-AF65-F5344CB8AC3E}">
        <p14:creationId xmlns:p14="http://schemas.microsoft.com/office/powerpoint/2010/main" val="45728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D430D-C3A1-63F3-BD2E-50CE9DF1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33" y="745416"/>
            <a:ext cx="9001125" cy="3248025"/>
          </a:xfrm>
        </p:spPr>
      </p:pic>
    </p:spTree>
    <p:extLst>
      <p:ext uri="{BB962C8B-B14F-4D97-AF65-F5344CB8AC3E}">
        <p14:creationId xmlns:p14="http://schemas.microsoft.com/office/powerpoint/2010/main" val="42165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A2FF-59D9-0D49-9B51-AD24A6C86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63" y="266700"/>
            <a:ext cx="8186874" cy="5910263"/>
          </a:xfrm>
        </p:spPr>
      </p:pic>
    </p:spTree>
    <p:extLst>
      <p:ext uri="{BB962C8B-B14F-4D97-AF65-F5344CB8AC3E}">
        <p14:creationId xmlns:p14="http://schemas.microsoft.com/office/powerpoint/2010/main" val="329316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DCD42-7E5C-5F9F-BB58-982999234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68" y="266700"/>
            <a:ext cx="8620217" cy="6302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7DA6C-4C1E-3EF7-9672-9CC2B78D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43" y="4679365"/>
            <a:ext cx="4038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FE330-50D5-B106-5EEE-B5B477906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7" y="486569"/>
            <a:ext cx="8886825" cy="5648325"/>
          </a:xfrm>
        </p:spPr>
      </p:pic>
    </p:spTree>
    <p:extLst>
      <p:ext uri="{BB962C8B-B14F-4D97-AF65-F5344CB8AC3E}">
        <p14:creationId xmlns:p14="http://schemas.microsoft.com/office/powerpoint/2010/main" val="211700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96F61-053F-AB02-A906-9652322E9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484981"/>
            <a:ext cx="8743950" cy="5429250"/>
          </a:xfrm>
        </p:spPr>
      </p:pic>
    </p:spTree>
    <p:extLst>
      <p:ext uri="{BB962C8B-B14F-4D97-AF65-F5344CB8AC3E}">
        <p14:creationId xmlns:p14="http://schemas.microsoft.com/office/powerpoint/2010/main" val="349279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4E7CE-A28F-7F02-1128-1B81A2DAE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101" y="274638"/>
            <a:ext cx="8981798" cy="5902325"/>
          </a:xfrm>
        </p:spPr>
      </p:pic>
    </p:spTree>
    <p:extLst>
      <p:ext uri="{BB962C8B-B14F-4D97-AF65-F5344CB8AC3E}">
        <p14:creationId xmlns:p14="http://schemas.microsoft.com/office/powerpoint/2010/main" val="337211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Web Scrapping using RegEx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Salil Batra</dc:creator>
  <cp:lastModifiedBy>Salil Batra</cp:lastModifiedBy>
  <cp:revision>1</cp:revision>
  <dcterms:created xsi:type="dcterms:W3CDTF">2022-12-07T16:38:39Z</dcterms:created>
  <dcterms:modified xsi:type="dcterms:W3CDTF">2022-12-07T16:40:29Z</dcterms:modified>
</cp:coreProperties>
</file>