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179077" y="1307477"/>
            <a:ext cx="2777700" cy="21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Command-line packet analyzer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 and available on Unix-based systems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text-based interface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Useful for quick packet capture and basic filtering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Lacks a graphical interface for detailed analysis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Suitable for users comfortable with command-line tools</a:t>
            </a:r>
          </a:p>
        </p:txBody>
      </p:sp>
      <p:sp>
        <p:nvSpPr>
          <p:cNvPr id="62" name="Google Shape;62;p13"/>
          <p:cNvSpPr txBox="1"/>
          <p:nvPr/>
        </p:nvSpPr>
        <p:spPr>
          <a:xfrm>
            <a:off x="3771422" y="1849872"/>
            <a:ext cx="1407655" cy="21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packet analysis tools.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Capture network traffic.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filtering of packets.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 and cross-platform.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 data export.</a:t>
            </a:r>
          </a:p>
        </p:txBody>
      </p:sp>
      <p:sp>
        <p:nvSpPr>
          <p:cNvPr id="63" name="Google Shape;63;p13"/>
          <p:cNvSpPr txBox="1"/>
          <p:nvPr/>
        </p:nvSpPr>
        <p:spPr>
          <a:xfrm>
            <a:off x="706645" y="1307477"/>
            <a:ext cx="277770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Graphical packet analyzer with a user-friendly GUI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 and available on multiple platforms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Provides a visual interface for in-depth packet analysis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Suitable for various scenarios, including network troubleshooting and security monitoring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Extensive protocol support and advanced packet inspection capabilities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 have a steeper learning curve for newcomers to packet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</Words>
  <Application>Microsoft Office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KIRK HENDRIX BULAONG</cp:lastModifiedBy>
  <cp:revision>3</cp:revision>
  <dcterms:modified xsi:type="dcterms:W3CDTF">2023-10-27T07:59:09Z</dcterms:modified>
</cp:coreProperties>
</file>