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22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9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3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234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12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17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9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51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81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6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1" r:id="rId6"/>
    <p:sldLayoutId id="2147483747" r:id="rId7"/>
    <p:sldLayoutId id="2147483748" r:id="rId8"/>
    <p:sldLayoutId id="2147483749" r:id="rId9"/>
    <p:sldLayoutId id="2147483750" r:id="rId10"/>
    <p:sldLayoutId id="214748375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FD57664-637D-40CA-83F2-B729A932B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915076"/>
            <a:ext cx="12188952" cy="1942924"/>
          </a:xfrm>
          <a:prstGeom prst="rect">
            <a:avLst/>
          </a:prstGeom>
          <a:gradFill>
            <a:gsLst>
              <a:gs pos="4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D183A-7513-41E0-841A-049EDF28E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POWER BI DESKTOP VIEW</a:t>
            </a:r>
            <a:endParaRPr lang="en-IN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82A17-2C61-42AB-9471-D1D76DF8F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endParaRPr lang="en-IN" sz="150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C60356A-A288-4738-BD92-CB8778D41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7174"/>
            <a:ext cx="12192000" cy="542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4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183A-7513-41E0-841A-049EDF28E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>
                <a:solidFill>
                  <a:srgbClr val="FF0000"/>
                </a:solidFill>
              </a:rPr>
              <a:t>Report View</a:t>
            </a:r>
            <a:endParaRPr lang="en-IN" sz="66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82A17-2C61-42AB-9471-D1D76DF8F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endParaRPr lang="en-IN" sz="15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EDE2E7-0EBB-477E-A8A8-D70B090D6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50"/>
            <a:ext cx="12192000" cy="501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2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183A-7513-41E0-841A-049EDF28E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rgbClr val="FF0000"/>
                </a:solidFill>
              </a:rPr>
              <a:t>Data View</a:t>
            </a:r>
            <a:endParaRPr lang="en-IN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82A17-2C61-42AB-9471-D1D76DF8F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endParaRPr lang="en-IN" sz="15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44878-8325-4B20-A982-FCC2D0B1C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0500"/>
            <a:ext cx="12192000" cy="531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9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183A-7513-41E0-841A-049EDF28E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rgbClr val="FF0000"/>
                </a:solidFill>
              </a:rPr>
              <a:t>Model View</a:t>
            </a:r>
            <a:endParaRPr lang="en-IN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82A17-2C61-42AB-9471-D1D76DF8F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endParaRPr lang="en-IN" sz="15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AB0B4-23BE-4E7E-90C2-125822EC3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275"/>
            <a:ext cx="121920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9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183A-7513-41E0-841A-049EDF28E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rgbClr val="FF0000"/>
                </a:solidFill>
              </a:rPr>
              <a:t>Advance Editor</a:t>
            </a:r>
            <a:endParaRPr lang="en-IN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82A17-2C61-42AB-9471-D1D76DF8F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endParaRPr lang="en-IN" sz="15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CE1F5C-FC04-429D-9A7F-4DE2E8383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241"/>
            <a:ext cx="12191999" cy="514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24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183A-7513-41E0-841A-049EDF28E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rgbClr val="FF0000"/>
                </a:solidFill>
              </a:rPr>
              <a:t>Power Query Editor</a:t>
            </a:r>
            <a:endParaRPr lang="en-IN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82A17-2C61-42AB-9471-D1D76DF8F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endParaRPr lang="en-IN" sz="15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47682C-969D-4008-9D6C-23477B46B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840"/>
            <a:ext cx="12192000" cy="50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67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183A-7513-41E0-841A-049EDF28E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>
                <a:solidFill>
                  <a:srgbClr val="FF0000"/>
                </a:solidFill>
              </a:rPr>
              <a:t>Power BI Subscription Price</a:t>
            </a:r>
            <a:endParaRPr lang="en-IN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82A17-2C61-42AB-9471-D1D76DF8F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endParaRPr lang="en-IN" sz="15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349289-6421-4578-92CC-DCD314DF5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12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857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_2SEEDS">
      <a:dk1>
        <a:srgbClr val="000000"/>
      </a:dk1>
      <a:lt1>
        <a:srgbClr val="FFFFFF"/>
      </a:lt1>
      <a:dk2>
        <a:srgbClr val="243541"/>
      </a:dk2>
      <a:lt2>
        <a:srgbClr val="E2E8E8"/>
      </a:lt2>
      <a:accent1>
        <a:srgbClr val="D52217"/>
      </a:accent1>
      <a:accent2>
        <a:srgbClr val="E7296D"/>
      </a:accent2>
      <a:accent3>
        <a:srgbClr val="E78329"/>
      </a:accent3>
      <a:accent4>
        <a:srgbClr val="14B6B7"/>
      </a:accent4>
      <a:accent5>
        <a:srgbClr val="2996E7"/>
      </a:accent5>
      <a:accent6>
        <a:srgbClr val="3852DB"/>
      </a:accent6>
      <a:hlink>
        <a:srgbClr val="329096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Garamond</vt:lpstr>
      <vt:lpstr>RetrospectVTI</vt:lpstr>
      <vt:lpstr>POWER BI DESKTOP VIEW</vt:lpstr>
      <vt:lpstr>Report View</vt:lpstr>
      <vt:lpstr>Data View</vt:lpstr>
      <vt:lpstr>Model View</vt:lpstr>
      <vt:lpstr>Advance Editor</vt:lpstr>
      <vt:lpstr>Power Query Editor</vt:lpstr>
      <vt:lpstr>Power BI Subscription Price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Sanketz</dc:creator>
  <cp:lastModifiedBy>Sanketz</cp:lastModifiedBy>
  <cp:revision>14</cp:revision>
  <dcterms:created xsi:type="dcterms:W3CDTF">2020-05-10T11:20:55Z</dcterms:created>
  <dcterms:modified xsi:type="dcterms:W3CDTF">2020-05-10T11:38:38Z</dcterms:modified>
</cp:coreProperties>
</file>