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AD87F-DB94-461D-B446-BF81C8FC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E5441D-8903-4592-9CE7-56352EA7D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D69E3-B462-47BE-B5E4-A537F8E3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DB2F1-FBF3-40E8-87E5-F1BBDD78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73A82-51E9-4565-A103-CA78DFEA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FE76-087B-4CD9-971E-415DBFEB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29B975-D453-4897-B417-849BE5CCB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3983E-3E3F-403B-BC81-3CAAC7A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B914B-2801-4CAF-AFC5-A4B8947B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39ABC-5968-4C18-B49C-90CBEA51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69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B0714A-6CF9-4C44-B2CA-4C8E229A0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18E5BB-818D-4ED0-A4C6-56E1760D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0FBF02-EBC5-4049-B585-58239265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2679C-70C3-4838-99E9-370B5F8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EABA55-A25C-4CAD-BE34-FF974A6B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8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A54B-9D96-4B1F-B185-3C969E0F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ED530-9245-48AA-8BD9-5C693AB5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2D3FE-D49B-41A0-9999-9AE9058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55C3C-CB49-4B87-AC02-67C55D6A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86937-0770-4932-BB95-AE3C07FA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4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670B7-3D0F-48C4-A48A-6B710BDC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0E4253-5D95-46BF-93EF-18C9C8B1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162296-F6DF-4A6F-A338-C9042ACB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B2D2-B525-4C4E-94C2-2CAED2D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F12DD6-53C2-4020-8DB8-15ABC372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7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408CC-FC26-4466-85A9-43880221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ED76A-3E5F-4946-981C-A1D01FF3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0D473-2341-4169-B62A-F01366410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27459B-11F5-478B-9B39-91777A77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EB6D80-07AB-4CF0-8846-84ECF9B4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9338B-7D36-42D0-A5F2-B568F88F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28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859FC-DE26-4657-AE46-E656EF1A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25C0DA-4F16-4655-8105-D0F2C65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8B14A8-433B-4F79-923B-35E220BC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4F8EA6-B5A2-4BF9-B46D-A21EE694B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ECE70D-C158-4AC0-8EC5-8D60B82D8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330C32-83AA-4AD9-ADCB-C68E9A74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300FDE-4019-4A74-B772-FD0D688A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DC07EB-168C-4B25-AB4D-1CE0294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0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41FF5-5D45-4AFD-9028-FF696F9B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B411DB-E0C7-4445-A56D-7C8E3125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2BEA5B-3181-43A1-80B8-97956577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314A84-0A28-4A81-85EE-DEC61C22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18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025DCB-D21A-49CC-B141-AD3D923E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65C2A-D32F-40FC-882B-024DA6DE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616D84-2D36-460F-8CBD-93380196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8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90E46-465B-4C21-A785-3A79859C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CB0EB-939D-4191-9D43-DBC04EDB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9D60A7-D651-4928-827E-AB5AC15A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EC0C8A-456F-44B0-A377-3B1C8484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D22201-6311-4CAB-8AE7-E585C85D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F9E4C9-2B9A-486E-BF17-C39ACD92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3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E827-389B-4A6C-8CE3-8CE016C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3B24C8-428E-4F63-BC93-927CCE15D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44855-DD22-44C9-860B-4459091BB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F2384-980C-4819-B551-469DF4AA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A16F1-917F-43CA-ADC0-512D9727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4C10FF-375F-41B9-8A95-F408364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7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D463A6-0B14-4C05-AB78-AE38DCA0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4FB21-BB08-493D-BF2D-A5EA1937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14E22-3335-4603-AE95-B355547A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C60E-5BEE-48F1-B119-53E8347ED244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AD684-F2F1-41B6-85AC-C4C9196A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AA37CA-F86F-4712-9907-F72B8097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2F99-0BD0-430D-952A-5E89187CFA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3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service-kubitza.de/faq/20Q/q2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ED9EE-D4C9-4056-B65F-4780BC6D9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9901"/>
            <a:ext cx="9144000" cy="977899"/>
          </a:xfrm>
        </p:spPr>
        <p:txBody>
          <a:bodyPr/>
          <a:lstStyle/>
          <a:p>
            <a:r>
              <a:rPr lang="de-DE" dirty="0"/>
              <a:t>Das Internet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330F53-746C-4160-AF5A-9699BFB4E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3100"/>
            <a:ext cx="9144000" cy="4330700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de-DE" sz="4000" dirty="0"/>
              <a:t>Wie funktioniert das Internet? </a:t>
            </a:r>
          </a:p>
          <a:p>
            <a:pPr marL="342900" indent="-342900">
              <a:buFontTx/>
              <a:buChar char="-"/>
            </a:pPr>
            <a:r>
              <a:rPr lang="de-DE" sz="4000" dirty="0"/>
              <a:t>Wie funktioniert das Web ?</a:t>
            </a:r>
          </a:p>
          <a:p>
            <a:pPr marL="342900" indent="-342900">
              <a:buFontTx/>
              <a:buChar char="-"/>
            </a:pPr>
            <a:r>
              <a:rPr lang="de-DE" sz="4000" dirty="0"/>
              <a:t>Netzwerk Infrastruktur</a:t>
            </a:r>
          </a:p>
          <a:p>
            <a:pPr marL="342900" indent="-342900">
              <a:buFontTx/>
              <a:buChar char="-"/>
            </a:pPr>
            <a:r>
              <a:rPr lang="de-DE" sz="4000" dirty="0"/>
              <a:t>Bekannte Protokolle</a:t>
            </a:r>
          </a:p>
          <a:p>
            <a:pPr marL="342900" indent="-342900">
              <a:buFontTx/>
              <a:buChar char="-"/>
            </a:pPr>
            <a:r>
              <a:rPr lang="de-DE" sz="4000" dirty="0"/>
              <a:t>Bekannte Programmierungen</a:t>
            </a:r>
          </a:p>
          <a:p>
            <a:pPr marL="342900" indent="-342900">
              <a:buFontTx/>
              <a:buChar char="-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723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73D6E-79E3-458A-AA74-9018B85E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funktioniert das Internet 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308CF9-C480-485D-A4BD-E6E9ED997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87" y="2928144"/>
            <a:ext cx="9157626" cy="2278856"/>
          </a:xfrm>
        </p:spPr>
      </p:pic>
    </p:spTree>
    <p:extLst>
      <p:ext uri="{BB962C8B-B14F-4D97-AF65-F5344CB8AC3E}">
        <p14:creationId xmlns:p14="http://schemas.microsoft.com/office/powerpoint/2010/main" val="260085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163B6-ED9C-4DF0-8387-781FDE96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04900"/>
            <a:ext cx="9982200" cy="585788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TCP/IP</a:t>
            </a:r>
            <a:r>
              <a:rPr lang="de-DE" dirty="0"/>
              <a:t> erzeugt ein sogenanntes </a:t>
            </a:r>
            <a:r>
              <a:rPr lang="de-DE" i="1" dirty="0"/>
              <a:t>packet-</a:t>
            </a:r>
            <a:r>
              <a:rPr lang="de-DE" i="1" dirty="0" err="1"/>
              <a:t>switched</a:t>
            </a:r>
            <a:r>
              <a:rPr lang="de-DE" i="1" dirty="0"/>
              <a:t> </a:t>
            </a:r>
            <a:r>
              <a:rPr lang="de-DE" i="1" dirty="0" err="1"/>
              <a:t>network</a:t>
            </a:r>
            <a:r>
              <a:rPr lang="de-DE" i="1" dirty="0"/>
              <a:t>,</a:t>
            </a:r>
            <a:r>
              <a:rPr lang="de-DE" dirty="0"/>
              <a:t> ein </a:t>
            </a:r>
            <a:r>
              <a:rPr lang="de-DE" dirty="0">
                <a:hlinkClick r:id="rId2"/>
              </a:rPr>
              <a:t>Netzwerk</a:t>
            </a:r>
            <a:r>
              <a:rPr lang="de-DE" dirty="0"/>
              <a:t>, dazu gedacht, einen möglichen Datenverlust beim Transport über die Leitungen so gut wie auszuschließen. 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ED11E2E-96B4-417B-A440-BCF27C77C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4" y="2708911"/>
            <a:ext cx="10630126" cy="3742690"/>
          </a:xfrm>
        </p:spPr>
      </p:pic>
    </p:spTree>
    <p:extLst>
      <p:ext uri="{BB962C8B-B14F-4D97-AF65-F5344CB8AC3E}">
        <p14:creationId xmlns:p14="http://schemas.microsoft.com/office/powerpoint/2010/main" val="349688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FF28F-184B-463E-9D05-27759825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funktioniert das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9F99-A74A-4DD3-AB72-79A0D0CE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Hyptertext</a:t>
            </a:r>
            <a:r>
              <a:rPr lang="de-DE" dirty="0"/>
              <a:t> Transfer Protocol</a:t>
            </a:r>
          </a:p>
          <a:p>
            <a:r>
              <a:rPr lang="de-DE" dirty="0"/>
              <a:t>Kommunikation durch IP(Internet Protokoll)</a:t>
            </a:r>
          </a:p>
          <a:p>
            <a:r>
              <a:rPr lang="de-DE" dirty="0"/>
              <a:t>ISP (Internet Service Provider) verteilt eigene Nummer, Website nicht</a:t>
            </a:r>
          </a:p>
          <a:p>
            <a:r>
              <a:rPr lang="de-DE" dirty="0"/>
              <a:t>Domain -&gt; DNS (Domain Name Service)</a:t>
            </a:r>
          </a:p>
          <a:p>
            <a:r>
              <a:rPr lang="de-DE" dirty="0"/>
              <a:t>URL (Uniform </a:t>
            </a:r>
            <a:r>
              <a:rPr lang="de-DE" dirty="0" err="1"/>
              <a:t>Resource</a:t>
            </a:r>
            <a:r>
              <a:rPr lang="de-DE" dirty="0"/>
              <a:t> Locator), „einheitliche Quellen Lokalisierung“</a:t>
            </a:r>
          </a:p>
        </p:txBody>
      </p:sp>
    </p:spTree>
    <p:extLst>
      <p:ext uri="{BB962C8B-B14F-4D97-AF65-F5344CB8AC3E}">
        <p14:creationId xmlns:p14="http://schemas.microsoft.com/office/powerpoint/2010/main" val="185691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E3F1AB-0C91-41C0-BD15-67570177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181100"/>
            <a:ext cx="12090400" cy="48895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94E2E1-537A-4D15-80D4-CC8CFACF0F71}"/>
              </a:ext>
            </a:extLst>
          </p:cNvPr>
          <p:cNvSpPr txBox="1"/>
          <p:nvPr/>
        </p:nvSpPr>
        <p:spPr>
          <a:xfrm>
            <a:off x="3810000" y="304800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Netzwerk Infrastruktur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0089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1D401-F1D4-4084-8911-7E251A1E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037"/>
            <a:ext cx="10515600" cy="1325563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FC306-C9EE-4E8A-86FF-DB9CFD04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7"/>
            <a:ext cx="10515600" cy="5876926"/>
          </a:xfrm>
        </p:spPr>
        <p:txBody>
          <a:bodyPr/>
          <a:lstStyle/>
          <a:p>
            <a:r>
              <a:rPr lang="de-DE" dirty="0"/>
              <a:t>TCP ( Transmission Control Protocol)</a:t>
            </a:r>
          </a:p>
          <a:p>
            <a:r>
              <a:rPr lang="de-DE" dirty="0"/>
              <a:t>HTTP(Hypertext Transfer Protocol)</a:t>
            </a:r>
          </a:p>
          <a:p>
            <a:r>
              <a:rPr lang="de-DE" dirty="0"/>
              <a:t>FTP (File Transfer Protocol)</a:t>
            </a:r>
          </a:p>
          <a:p>
            <a:r>
              <a:rPr lang="de-DE" dirty="0"/>
              <a:t>IMAP(Internet Message Access Protocol)</a:t>
            </a:r>
          </a:p>
          <a:p>
            <a:r>
              <a:rPr lang="de-DE" dirty="0"/>
              <a:t>SSH ( Secure Shell)</a:t>
            </a:r>
          </a:p>
          <a:p>
            <a:r>
              <a:rPr lang="de-DE" dirty="0"/>
              <a:t>SOCKS (Socket, Kommunikationsendpunkt, Austausch von Daten..)</a:t>
            </a:r>
          </a:p>
          <a:p>
            <a:r>
              <a:rPr lang="de-DE" dirty="0"/>
              <a:t>UDP ( User Datagramm Protocol)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6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D05FC-DE9D-4E33-B27D-51776536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Bekannte Programmierungen für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D584DD-69C4-4E0E-91B1-668C8688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lstStyle/>
          <a:p>
            <a:r>
              <a:rPr lang="de-DE" dirty="0"/>
              <a:t>PHP</a:t>
            </a:r>
          </a:p>
          <a:p>
            <a:r>
              <a:rPr lang="de-DE" dirty="0" err="1"/>
              <a:t>Javascript</a:t>
            </a:r>
            <a:r>
              <a:rPr lang="de-DE" dirty="0"/>
              <a:t> </a:t>
            </a:r>
          </a:p>
          <a:p>
            <a:r>
              <a:rPr lang="de-DE" dirty="0" err="1"/>
              <a:t>Html</a:t>
            </a:r>
            <a:r>
              <a:rPr lang="de-DE" dirty="0"/>
              <a:t> als Auszeichnungssprache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CF644A3-EE88-4B25-B138-AF9ED1BF2B5A}"/>
              </a:ext>
            </a:extLst>
          </p:cNvPr>
          <p:cNvSpPr txBox="1">
            <a:spLocks/>
          </p:cNvSpPr>
          <p:nvPr/>
        </p:nvSpPr>
        <p:spPr>
          <a:xfrm>
            <a:off x="838200" y="355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Bekannte Content </a:t>
            </a:r>
            <a:r>
              <a:rPr lang="de-DE" dirty="0" err="1"/>
              <a:t>Managment</a:t>
            </a:r>
            <a:r>
              <a:rPr lang="de-DE" dirty="0"/>
              <a:t> Systeme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BA335EB-EEE6-4C17-8234-BE4A3D838B25}"/>
              </a:ext>
            </a:extLst>
          </p:cNvPr>
          <p:cNvSpPr txBox="1">
            <a:spLocks/>
          </p:cNvSpPr>
          <p:nvPr/>
        </p:nvSpPr>
        <p:spPr>
          <a:xfrm>
            <a:off x="838200" y="4784725"/>
            <a:ext cx="10515600" cy="173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Wordpress</a:t>
            </a:r>
            <a:endParaRPr lang="de-DE" dirty="0"/>
          </a:p>
          <a:p>
            <a:r>
              <a:rPr lang="de-DE" dirty="0"/>
              <a:t>PHP</a:t>
            </a:r>
          </a:p>
          <a:p>
            <a:r>
              <a:rPr lang="de-DE" dirty="0"/>
              <a:t>Wiki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44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F1E6-AD0A-4CFB-B4A1-FC1EAE2E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37D77-C286-4730-8181-2FA0B65C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9600" dirty="0"/>
              <a:t>Fragen ? </a:t>
            </a:r>
          </a:p>
        </p:txBody>
      </p:sp>
    </p:spTree>
    <p:extLst>
      <p:ext uri="{BB962C8B-B14F-4D97-AF65-F5344CB8AC3E}">
        <p14:creationId xmlns:p14="http://schemas.microsoft.com/office/powerpoint/2010/main" val="155537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Das Internet</vt:lpstr>
      <vt:lpstr>Wie funktioniert das Internet ?</vt:lpstr>
      <vt:lpstr>TCP/IP erzeugt ein sogenanntes packet-switched network, ein Netzwerk, dazu gedacht, einen möglichen Datenverlust beim Transport über die Leitungen so gut wie auszuschließen. </vt:lpstr>
      <vt:lpstr>Wie funktioniert das Web</vt:lpstr>
      <vt:lpstr>PowerPoint-Präsentation</vt:lpstr>
      <vt:lpstr> </vt:lpstr>
      <vt:lpstr>Bekannte Programmierungen für Web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Internet</dc:title>
  <dc:creator>Sefa Gövercin</dc:creator>
  <cp:lastModifiedBy>Sefa Gövercin</cp:lastModifiedBy>
  <cp:revision>8</cp:revision>
  <dcterms:created xsi:type="dcterms:W3CDTF">2017-09-17T15:16:31Z</dcterms:created>
  <dcterms:modified xsi:type="dcterms:W3CDTF">2017-09-17T16:20:16Z</dcterms:modified>
</cp:coreProperties>
</file>