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5" r:id="rId6"/>
    <p:sldId id="266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78F41-04B5-4EAF-B908-5D95484DC2B5}" v="11" dt="2021-09-07T11:22:58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和樹 松本" userId="3f38558483992152" providerId="LiveId" clId="{5A478F41-04B5-4EAF-B908-5D95484DC2B5}"/>
    <pc:docChg chg="undo custSel addSld delSld modSld">
      <pc:chgData name="和樹 松本" userId="3f38558483992152" providerId="LiveId" clId="{5A478F41-04B5-4EAF-B908-5D95484DC2B5}" dt="2021-09-07T21:18:35.994" v="933"/>
      <pc:docMkLst>
        <pc:docMk/>
      </pc:docMkLst>
      <pc:sldChg chg="addSp delSp mod">
        <pc:chgData name="和樹 松本" userId="3f38558483992152" providerId="LiveId" clId="{5A478F41-04B5-4EAF-B908-5D95484DC2B5}" dt="2021-09-07T10:55:45.981" v="5" actId="478"/>
        <pc:sldMkLst>
          <pc:docMk/>
          <pc:sldMk cId="667762697" sldId="261"/>
        </pc:sldMkLst>
        <pc:picChg chg="add del">
          <ac:chgData name="和樹 松本" userId="3f38558483992152" providerId="LiveId" clId="{5A478F41-04B5-4EAF-B908-5D95484DC2B5}" dt="2021-09-07T10:55:45.981" v="5" actId="478"/>
          <ac:picMkLst>
            <pc:docMk/>
            <pc:sldMk cId="667762697" sldId="261"/>
            <ac:picMk id="15" creationId="{25875394-BE38-4879-9950-B9266A682813}"/>
          </ac:picMkLst>
        </pc:picChg>
      </pc:sldChg>
      <pc:sldChg chg="addSp delSp mod">
        <pc:chgData name="和樹 松本" userId="3f38558483992152" providerId="LiveId" clId="{5A478F41-04B5-4EAF-B908-5D95484DC2B5}" dt="2021-09-07T11:00:14.253" v="60" actId="22"/>
        <pc:sldMkLst>
          <pc:docMk/>
          <pc:sldMk cId="1234448575" sldId="263"/>
        </pc:sldMkLst>
        <pc:picChg chg="add del">
          <ac:chgData name="和樹 松本" userId="3f38558483992152" providerId="LiveId" clId="{5A478F41-04B5-4EAF-B908-5D95484DC2B5}" dt="2021-09-07T11:00:14.253" v="60" actId="22"/>
          <ac:picMkLst>
            <pc:docMk/>
            <pc:sldMk cId="1234448575" sldId="263"/>
            <ac:picMk id="10" creationId="{19B5BBE7-8885-4DB4-9E69-3C5CB402CCA7}"/>
          </ac:picMkLst>
        </pc:picChg>
      </pc:sldChg>
      <pc:sldChg chg="del">
        <pc:chgData name="和樹 松本" userId="3f38558483992152" providerId="LiveId" clId="{5A478F41-04B5-4EAF-B908-5D95484DC2B5}" dt="2021-09-07T11:03:02.321" v="218" actId="47"/>
        <pc:sldMkLst>
          <pc:docMk/>
          <pc:sldMk cId="3027596105" sldId="264"/>
        </pc:sldMkLst>
      </pc:sldChg>
      <pc:sldChg chg="addSp delSp modSp mod">
        <pc:chgData name="和樹 松本" userId="3f38558483992152" providerId="LiveId" clId="{5A478F41-04B5-4EAF-B908-5D95484DC2B5}" dt="2021-09-07T11:35:01.174" v="871" actId="20577"/>
        <pc:sldMkLst>
          <pc:docMk/>
          <pc:sldMk cId="2940473383" sldId="265"/>
        </pc:sldMkLst>
        <pc:spChg chg="mod">
          <ac:chgData name="和樹 松本" userId="3f38558483992152" providerId="LiveId" clId="{5A478F41-04B5-4EAF-B908-5D95484DC2B5}" dt="2021-09-07T11:00:00.890" v="58" actId="20577"/>
          <ac:spMkLst>
            <pc:docMk/>
            <pc:sldMk cId="2940473383" sldId="265"/>
            <ac:spMk id="5" creationId="{CF24EDB1-E1BD-4028-970A-EE6289802439}"/>
          </ac:spMkLst>
        </pc:spChg>
        <pc:spChg chg="mod">
          <ac:chgData name="和樹 松本" userId="3f38558483992152" providerId="LiveId" clId="{5A478F41-04B5-4EAF-B908-5D95484DC2B5}" dt="2021-09-07T11:35:01.174" v="871" actId="20577"/>
          <ac:spMkLst>
            <pc:docMk/>
            <pc:sldMk cId="2940473383" sldId="265"/>
            <ac:spMk id="9" creationId="{49385ED9-1E9B-4071-9D2A-2396F8F1ADB0}"/>
          </ac:spMkLst>
        </pc:spChg>
        <pc:picChg chg="add del">
          <ac:chgData name="和樹 松本" userId="3f38558483992152" providerId="LiveId" clId="{5A478F41-04B5-4EAF-B908-5D95484DC2B5}" dt="2021-09-07T10:55:43.424" v="4" actId="22"/>
          <ac:picMkLst>
            <pc:docMk/>
            <pc:sldMk cId="2940473383" sldId="265"/>
            <ac:picMk id="13" creationId="{BC8B52F4-CA5A-4320-A230-F253E084023F}"/>
          </ac:picMkLst>
        </pc:picChg>
      </pc:sldChg>
      <pc:sldChg chg="addSp delSp modSp add mod">
        <pc:chgData name="和樹 松本" userId="3f38558483992152" providerId="LiveId" clId="{5A478F41-04B5-4EAF-B908-5D95484DC2B5}" dt="2021-09-07T11:02:54.808" v="217" actId="1076"/>
        <pc:sldMkLst>
          <pc:docMk/>
          <pc:sldMk cId="242664956" sldId="266"/>
        </pc:sldMkLst>
        <pc:spChg chg="mod">
          <ac:chgData name="和樹 松本" userId="3f38558483992152" providerId="LiveId" clId="{5A478F41-04B5-4EAF-B908-5D95484DC2B5}" dt="2021-09-07T10:58:23.235" v="14" actId="20577"/>
          <ac:spMkLst>
            <pc:docMk/>
            <pc:sldMk cId="242664956" sldId="266"/>
            <ac:spMk id="5" creationId="{CF24EDB1-E1BD-4028-970A-EE6289802439}"/>
          </ac:spMkLst>
        </pc:spChg>
        <pc:spChg chg="add mod">
          <ac:chgData name="和樹 松本" userId="3f38558483992152" providerId="LiveId" clId="{5A478F41-04B5-4EAF-B908-5D95484DC2B5}" dt="2021-09-07T11:02:54.808" v="217" actId="1076"/>
          <ac:spMkLst>
            <pc:docMk/>
            <pc:sldMk cId="242664956" sldId="266"/>
            <ac:spMk id="13" creationId="{843EC13D-CC00-40E9-818A-055640836A8F}"/>
          </ac:spMkLst>
        </pc:spChg>
        <pc:grpChg chg="del">
          <ac:chgData name="和樹 松本" userId="3f38558483992152" providerId="LiveId" clId="{5A478F41-04B5-4EAF-B908-5D95484DC2B5}" dt="2021-09-07T10:58:26.518" v="15" actId="478"/>
          <ac:grpSpMkLst>
            <pc:docMk/>
            <pc:sldMk cId="242664956" sldId="266"/>
            <ac:grpSpMk id="11" creationId="{2EFBAF71-243A-4A00-A93E-A141DEB8C4B2}"/>
          </ac:grpSpMkLst>
        </pc:grpChg>
        <pc:picChg chg="add del mod">
          <ac:chgData name="和樹 松本" userId="3f38558483992152" providerId="LiveId" clId="{5A478F41-04B5-4EAF-B908-5D95484DC2B5}" dt="2021-09-07T10:59:03.727" v="19" actId="478"/>
          <ac:picMkLst>
            <pc:docMk/>
            <pc:sldMk cId="242664956" sldId="266"/>
            <ac:picMk id="3" creationId="{B4B80D95-CA8B-4999-90E1-38C5697CA8D8}"/>
          </ac:picMkLst>
        </pc:picChg>
        <pc:picChg chg="del topLvl">
          <ac:chgData name="和樹 松本" userId="3f38558483992152" providerId="LiveId" clId="{5A478F41-04B5-4EAF-B908-5D95484DC2B5}" dt="2021-09-07T10:58:28.038" v="16" actId="478"/>
          <ac:picMkLst>
            <pc:docMk/>
            <pc:sldMk cId="242664956" sldId="266"/>
            <ac:picMk id="6" creationId="{C2CCBF45-C491-43A9-827B-9C403913BFED}"/>
          </ac:picMkLst>
        </pc:picChg>
        <pc:picChg chg="add mod">
          <ac:chgData name="和樹 松本" userId="3f38558483992152" providerId="LiveId" clId="{5A478F41-04B5-4EAF-B908-5D95484DC2B5}" dt="2021-09-07T10:59:27.225" v="24" actId="14100"/>
          <ac:picMkLst>
            <pc:docMk/>
            <pc:sldMk cId="242664956" sldId="266"/>
            <ac:picMk id="7" creationId="{39110AD8-9D3D-4024-818E-C9D52AF3FDF2}"/>
          </ac:picMkLst>
        </pc:picChg>
        <pc:picChg chg="del topLvl">
          <ac:chgData name="和樹 松本" userId="3f38558483992152" providerId="LiveId" clId="{5A478F41-04B5-4EAF-B908-5D95484DC2B5}" dt="2021-09-07T10:58:26.518" v="15" actId="478"/>
          <ac:picMkLst>
            <pc:docMk/>
            <pc:sldMk cId="242664956" sldId="266"/>
            <ac:picMk id="8" creationId="{67767112-13E1-4797-8114-6A66278F8897}"/>
          </ac:picMkLst>
        </pc:picChg>
        <pc:picChg chg="add del mod">
          <ac:chgData name="和樹 松本" userId="3f38558483992152" providerId="LiveId" clId="{5A478F41-04B5-4EAF-B908-5D95484DC2B5}" dt="2021-09-07T10:59:47.530" v="29" actId="478"/>
          <ac:picMkLst>
            <pc:docMk/>
            <pc:sldMk cId="242664956" sldId="266"/>
            <ac:picMk id="10" creationId="{B90A6CC8-4F8C-4E58-B58B-3DC15BC16662}"/>
          </ac:picMkLst>
        </pc:picChg>
      </pc:sldChg>
      <pc:sldChg chg="new del">
        <pc:chgData name="和樹 松本" userId="3f38558483992152" providerId="LiveId" clId="{5A478F41-04B5-4EAF-B908-5D95484DC2B5}" dt="2021-09-07T10:55:39.971" v="1" actId="680"/>
        <pc:sldMkLst>
          <pc:docMk/>
          <pc:sldMk cId="3000636604" sldId="266"/>
        </pc:sldMkLst>
      </pc:sldChg>
      <pc:sldChg chg="delSp modSp add mod">
        <pc:chgData name="和樹 松本" userId="3f38558483992152" providerId="LiveId" clId="{5A478F41-04B5-4EAF-B908-5D95484DC2B5}" dt="2021-09-07T21:18:35.994" v="933"/>
        <pc:sldMkLst>
          <pc:docMk/>
          <pc:sldMk cId="2553682942" sldId="267"/>
        </pc:sldMkLst>
        <pc:spChg chg="mod">
          <ac:chgData name="和樹 松本" userId="3f38558483992152" providerId="LiveId" clId="{5A478F41-04B5-4EAF-B908-5D95484DC2B5}" dt="2021-09-07T11:00:25.176" v="68" actId="20577"/>
          <ac:spMkLst>
            <pc:docMk/>
            <pc:sldMk cId="2553682942" sldId="267"/>
            <ac:spMk id="5" creationId="{CF24EDB1-E1BD-4028-970A-EE6289802439}"/>
          </ac:spMkLst>
        </pc:spChg>
        <pc:spChg chg="mod">
          <ac:chgData name="和樹 松本" userId="3f38558483992152" providerId="LiveId" clId="{5A478F41-04B5-4EAF-B908-5D95484DC2B5}" dt="2021-09-07T21:18:35.994" v="933"/>
          <ac:spMkLst>
            <pc:docMk/>
            <pc:sldMk cId="2553682942" sldId="267"/>
            <ac:spMk id="9" creationId="{49385ED9-1E9B-4071-9D2A-2396F8F1ADB0}"/>
          </ac:spMkLst>
        </pc:spChg>
        <pc:spChg chg="mod">
          <ac:chgData name="和樹 松本" userId="3f38558483992152" providerId="LiveId" clId="{5A478F41-04B5-4EAF-B908-5D95484DC2B5}" dt="2021-09-07T11:53:54.015" v="875"/>
          <ac:spMkLst>
            <pc:docMk/>
            <pc:sldMk cId="2553682942" sldId="267"/>
            <ac:spMk id="12" creationId="{2D2B61DA-EF07-4F98-99D9-0EBF9808C262}"/>
          </ac:spMkLst>
        </pc:spChg>
        <pc:picChg chg="del">
          <ac:chgData name="和樹 松本" userId="3f38558483992152" providerId="LiveId" clId="{5A478F41-04B5-4EAF-B908-5D95484DC2B5}" dt="2021-09-07T11:00:29.169" v="69" actId="478"/>
          <ac:picMkLst>
            <pc:docMk/>
            <pc:sldMk cId="2553682942" sldId="267"/>
            <ac:picMk id="8" creationId="{178619BC-A091-4F27-87FD-0832017914D9}"/>
          </ac:picMkLst>
        </pc:picChg>
      </pc:sldChg>
      <pc:sldChg chg="addSp delSp modSp add mod">
        <pc:chgData name="和樹 松本" userId="3f38558483992152" providerId="LiveId" clId="{5A478F41-04B5-4EAF-B908-5D95484DC2B5}" dt="2021-09-07T11:03:22.829" v="223" actId="14100"/>
        <pc:sldMkLst>
          <pc:docMk/>
          <pc:sldMk cId="1787341127" sldId="268"/>
        </pc:sldMkLst>
        <pc:picChg chg="add mod">
          <ac:chgData name="和樹 松本" userId="3f38558483992152" providerId="LiveId" clId="{5A478F41-04B5-4EAF-B908-5D95484DC2B5}" dt="2021-09-07T11:03:22.829" v="223" actId="14100"/>
          <ac:picMkLst>
            <pc:docMk/>
            <pc:sldMk cId="1787341127" sldId="268"/>
            <ac:picMk id="3" creationId="{EC3591DD-C8AB-4FB6-9A25-E7AEE21DFABF}"/>
          </ac:picMkLst>
        </pc:picChg>
        <pc:picChg chg="del">
          <ac:chgData name="和樹 松本" userId="3f38558483992152" providerId="LiveId" clId="{5A478F41-04B5-4EAF-B908-5D95484DC2B5}" dt="2021-09-07T11:03:06.466" v="220" actId="478"/>
          <ac:picMkLst>
            <pc:docMk/>
            <pc:sldMk cId="1787341127" sldId="268"/>
            <ac:picMk id="7" creationId="{39110AD8-9D3D-4024-818E-C9D52AF3FDF2}"/>
          </ac:picMkLst>
        </pc:picChg>
      </pc:sldChg>
      <pc:sldChg chg="addSp delSp modSp add mod">
        <pc:chgData name="和樹 松本" userId="3f38558483992152" providerId="LiveId" clId="{5A478F41-04B5-4EAF-B908-5D95484DC2B5}" dt="2021-09-07T21:18:24.065" v="929" actId="20577"/>
        <pc:sldMkLst>
          <pc:docMk/>
          <pc:sldMk cId="201242675" sldId="269"/>
        </pc:sldMkLst>
        <pc:spChg chg="mod">
          <ac:chgData name="和樹 松本" userId="3f38558483992152" providerId="LiveId" clId="{5A478F41-04B5-4EAF-B908-5D95484DC2B5}" dt="2021-09-07T11:04:59.913" v="378" actId="20577"/>
          <ac:spMkLst>
            <pc:docMk/>
            <pc:sldMk cId="201242675" sldId="269"/>
            <ac:spMk id="5" creationId="{CF24EDB1-E1BD-4028-970A-EE6289802439}"/>
          </ac:spMkLst>
        </pc:spChg>
        <pc:spChg chg="mod">
          <ac:chgData name="和樹 松本" userId="3f38558483992152" providerId="LiveId" clId="{5A478F41-04B5-4EAF-B908-5D95484DC2B5}" dt="2021-09-07T21:18:24.065" v="929" actId="20577"/>
          <ac:spMkLst>
            <pc:docMk/>
            <pc:sldMk cId="201242675" sldId="269"/>
            <ac:spMk id="9" creationId="{49385ED9-1E9B-4071-9D2A-2396F8F1ADB0}"/>
          </ac:spMkLst>
        </pc:spChg>
        <pc:spChg chg="add mod">
          <ac:chgData name="和樹 松本" userId="3f38558483992152" providerId="LiveId" clId="{5A478F41-04B5-4EAF-B908-5D95484DC2B5}" dt="2021-09-07T11:54:11.623" v="885" actId="21"/>
          <ac:spMkLst>
            <pc:docMk/>
            <pc:sldMk cId="201242675" sldId="269"/>
            <ac:spMk id="11" creationId="{3F24537D-BF8F-45BD-B1A0-EBC729F6CE7A}"/>
          </ac:spMkLst>
        </pc:spChg>
        <pc:spChg chg="del">
          <ac:chgData name="和樹 松本" userId="3f38558483992152" providerId="LiveId" clId="{5A478F41-04B5-4EAF-B908-5D95484DC2B5}" dt="2021-09-07T11:05:34.431" v="472" actId="478"/>
          <ac:spMkLst>
            <pc:docMk/>
            <pc:sldMk cId="201242675" sldId="269"/>
            <ac:spMk id="12" creationId="{2D2B61DA-EF07-4F98-99D9-0EBF9808C262}"/>
          </ac:spMkLst>
        </pc:spChg>
        <pc:picChg chg="add del mod">
          <ac:chgData name="和樹 松本" userId="3f38558483992152" providerId="LiveId" clId="{5A478F41-04B5-4EAF-B908-5D95484DC2B5}" dt="2021-09-07T11:07:24.918" v="705" actId="478"/>
          <ac:picMkLst>
            <pc:docMk/>
            <pc:sldMk cId="201242675" sldId="269"/>
            <ac:picMk id="3" creationId="{B79E1BD4-4611-4898-8C53-97CD14FA146B}"/>
          </ac:picMkLst>
        </pc:picChg>
        <pc:picChg chg="add mod modCrop">
          <ac:chgData name="和樹 松本" userId="3f38558483992152" providerId="LiveId" clId="{5A478F41-04B5-4EAF-B908-5D95484DC2B5}" dt="2021-09-07T11:07:58.968" v="712" actId="14100"/>
          <ac:picMkLst>
            <pc:docMk/>
            <pc:sldMk cId="201242675" sldId="269"/>
            <ac:picMk id="6" creationId="{46C68E51-645F-48CC-9763-8A70CA7672CB}"/>
          </ac:picMkLst>
        </pc:picChg>
        <pc:picChg chg="del">
          <ac:chgData name="和樹 松本" userId="3f38558483992152" providerId="LiveId" clId="{5A478F41-04B5-4EAF-B908-5D95484DC2B5}" dt="2021-09-07T11:03:45.932" v="260" actId="478"/>
          <ac:picMkLst>
            <pc:docMk/>
            <pc:sldMk cId="201242675" sldId="269"/>
            <ac:picMk id="10" creationId="{C3AE31A4-EC65-4AFA-BC84-1946B8F4F9F9}"/>
          </ac:picMkLst>
        </pc:picChg>
      </pc:sldChg>
      <pc:sldChg chg="addSp delSp modSp new mod">
        <pc:chgData name="和樹 松本" userId="3f38558483992152" providerId="LiveId" clId="{5A478F41-04B5-4EAF-B908-5D95484DC2B5}" dt="2021-09-07T11:18:35.997" v="834" actId="14100"/>
        <pc:sldMkLst>
          <pc:docMk/>
          <pc:sldMk cId="3834605145" sldId="270"/>
        </pc:sldMkLst>
        <pc:spChg chg="add mod">
          <ac:chgData name="和樹 松本" userId="3f38558483992152" providerId="LiveId" clId="{5A478F41-04B5-4EAF-B908-5D95484DC2B5}" dt="2021-09-07T11:18:11.657" v="830" actId="20577"/>
          <ac:spMkLst>
            <pc:docMk/>
            <pc:sldMk cId="3834605145" sldId="270"/>
            <ac:spMk id="4" creationId="{2A8E0F78-0BA2-4039-B524-DF32E6857674}"/>
          </ac:spMkLst>
        </pc:spChg>
        <pc:picChg chg="add del">
          <ac:chgData name="和樹 松本" userId="3f38558483992152" providerId="LiveId" clId="{5A478F41-04B5-4EAF-B908-5D95484DC2B5}" dt="2021-09-07T11:13:52.586" v="795" actId="22"/>
          <ac:picMkLst>
            <pc:docMk/>
            <pc:sldMk cId="3834605145" sldId="270"/>
            <ac:picMk id="3" creationId="{DD1C1039-4B29-4101-A70D-5D055586AACB}"/>
          </ac:picMkLst>
        </pc:picChg>
        <pc:picChg chg="add mod">
          <ac:chgData name="和樹 松本" userId="3f38558483992152" providerId="LiveId" clId="{5A478F41-04B5-4EAF-B908-5D95484DC2B5}" dt="2021-09-07T11:18:35.997" v="834" actId="14100"/>
          <ac:picMkLst>
            <pc:docMk/>
            <pc:sldMk cId="3834605145" sldId="270"/>
            <ac:picMk id="6" creationId="{B296923D-03BF-4513-99A6-4A8532995CA3}"/>
          </ac:picMkLst>
        </pc:picChg>
      </pc:sldChg>
      <pc:sldChg chg="addSp delSp modSp add mod">
        <pc:chgData name="和樹 松本" userId="3f38558483992152" providerId="LiveId" clId="{5A478F41-04B5-4EAF-B908-5D95484DC2B5}" dt="2021-09-07T11:18:59.889" v="839" actId="1076"/>
        <pc:sldMkLst>
          <pc:docMk/>
          <pc:sldMk cId="4282136393" sldId="271"/>
        </pc:sldMkLst>
        <pc:picChg chg="add mod">
          <ac:chgData name="和樹 松本" userId="3f38558483992152" providerId="LiveId" clId="{5A478F41-04B5-4EAF-B908-5D95484DC2B5}" dt="2021-09-07T11:18:59.889" v="839" actId="1076"/>
          <ac:picMkLst>
            <pc:docMk/>
            <pc:sldMk cId="4282136393" sldId="271"/>
            <ac:picMk id="3" creationId="{13A7B681-3B75-4C02-986C-4A1434970BED}"/>
          </ac:picMkLst>
        </pc:picChg>
        <pc:picChg chg="del">
          <ac:chgData name="和樹 松本" userId="3f38558483992152" providerId="LiveId" clId="{5A478F41-04B5-4EAF-B908-5D95484DC2B5}" dt="2021-09-07T11:18:41.741" v="836" actId="478"/>
          <ac:picMkLst>
            <pc:docMk/>
            <pc:sldMk cId="4282136393" sldId="271"/>
            <ac:picMk id="6" creationId="{B296923D-03BF-4513-99A6-4A8532995CA3}"/>
          </ac:picMkLst>
        </pc:picChg>
      </pc:sldChg>
      <pc:sldChg chg="addSp delSp modSp add mod">
        <pc:chgData name="和樹 松本" userId="3f38558483992152" providerId="LiveId" clId="{5A478F41-04B5-4EAF-B908-5D95484DC2B5}" dt="2021-09-07T11:22:00.711" v="844" actId="1076"/>
        <pc:sldMkLst>
          <pc:docMk/>
          <pc:sldMk cId="906966989" sldId="272"/>
        </pc:sldMkLst>
        <pc:picChg chg="del">
          <ac:chgData name="和樹 松本" userId="3f38558483992152" providerId="LiveId" clId="{5A478F41-04B5-4EAF-B908-5D95484DC2B5}" dt="2021-09-07T11:21:37.782" v="841" actId="478"/>
          <ac:picMkLst>
            <pc:docMk/>
            <pc:sldMk cId="906966989" sldId="272"/>
            <ac:picMk id="3" creationId="{13A7B681-3B75-4C02-986C-4A1434970BED}"/>
          </ac:picMkLst>
        </pc:picChg>
        <pc:picChg chg="add mod">
          <ac:chgData name="和樹 松本" userId="3f38558483992152" providerId="LiveId" clId="{5A478F41-04B5-4EAF-B908-5D95484DC2B5}" dt="2021-09-07T11:22:00.711" v="844" actId="1076"/>
          <ac:picMkLst>
            <pc:docMk/>
            <pc:sldMk cId="906966989" sldId="272"/>
            <ac:picMk id="5" creationId="{69A1FF5D-B9B0-4AE8-9F81-F0572202F553}"/>
          </ac:picMkLst>
        </pc:picChg>
      </pc:sldChg>
      <pc:sldChg chg="addSp delSp modSp add mod">
        <pc:chgData name="和樹 松本" userId="3f38558483992152" providerId="LiveId" clId="{5A478F41-04B5-4EAF-B908-5D95484DC2B5}" dt="2021-09-07T11:22:41.865" v="855" actId="22"/>
        <pc:sldMkLst>
          <pc:docMk/>
          <pc:sldMk cId="2926387157" sldId="273"/>
        </pc:sldMkLst>
        <pc:picChg chg="add mod">
          <ac:chgData name="和樹 松本" userId="3f38558483992152" providerId="LiveId" clId="{5A478F41-04B5-4EAF-B908-5D95484DC2B5}" dt="2021-09-07T11:22:26.165" v="853" actId="14100"/>
          <ac:picMkLst>
            <pc:docMk/>
            <pc:sldMk cId="2926387157" sldId="273"/>
            <ac:picMk id="3" creationId="{28E392CE-5F8D-4863-86EC-485D27305FA7}"/>
          </ac:picMkLst>
        </pc:picChg>
        <pc:picChg chg="del mod">
          <ac:chgData name="和樹 松本" userId="3f38558483992152" providerId="LiveId" clId="{5A478F41-04B5-4EAF-B908-5D95484DC2B5}" dt="2021-09-07T11:22:15.150" v="847" actId="478"/>
          <ac:picMkLst>
            <pc:docMk/>
            <pc:sldMk cId="2926387157" sldId="273"/>
            <ac:picMk id="5" creationId="{69A1FF5D-B9B0-4AE8-9F81-F0572202F553}"/>
          </ac:picMkLst>
        </pc:picChg>
        <pc:picChg chg="add del">
          <ac:chgData name="和樹 松本" userId="3f38558483992152" providerId="LiveId" clId="{5A478F41-04B5-4EAF-B908-5D95484DC2B5}" dt="2021-09-07T11:22:41.865" v="855" actId="22"/>
          <ac:picMkLst>
            <pc:docMk/>
            <pc:sldMk cId="2926387157" sldId="273"/>
            <ac:picMk id="7" creationId="{DD3CF518-778A-4545-BBA6-C9228712C456}"/>
          </ac:picMkLst>
        </pc:picChg>
      </pc:sldChg>
      <pc:sldChg chg="addSp delSp modSp add mod">
        <pc:chgData name="和樹 松本" userId="3f38558483992152" providerId="LiveId" clId="{5A478F41-04B5-4EAF-B908-5D95484DC2B5}" dt="2021-09-07T11:22:57.174" v="861" actId="14100"/>
        <pc:sldMkLst>
          <pc:docMk/>
          <pc:sldMk cId="2243077726" sldId="274"/>
        </pc:sldMkLst>
        <pc:picChg chg="del">
          <ac:chgData name="和樹 松本" userId="3f38558483992152" providerId="LiveId" clId="{5A478F41-04B5-4EAF-B908-5D95484DC2B5}" dt="2021-09-07T11:22:50.219" v="857" actId="478"/>
          <ac:picMkLst>
            <pc:docMk/>
            <pc:sldMk cId="2243077726" sldId="274"/>
            <ac:picMk id="3" creationId="{28E392CE-5F8D-4863-86EC-485D27305FA7}"/>
          </ac:picMkLst>
        </pc:picChg>
        <pc:picChg chg="add mod">
          <ac:chgData name="和樹 松本" userId="3f38558483992152" providerId="LiveId" clId="{5A478F41-04B5-4EAF-B908-5D95484DC2B5}" dt="2021-09-07T11:22:57.174" v="861" actId="14100"/>
          <ac:picMkLst>
            <pc:docMk/>
            <pc:sldMk cId="2243077726" sldId="274"/>
            <ac:picMk id="5" creationId="{FFC679EF-9096-444F-AAA3-B6057652DE4C}"/>
          </ac:picMkLst>
        </pc:picChg>
      </pc:sldChg>
      <pc:sldChg chg="addSp delSp modSp add mod">
        <pc:chgData name="和樹 松本" userId="3f38558483992152" providerId="LiveId" clId="{5A478F41-04B5-4EAF-B908-5D95484DC2B5}" dt="2021-09-07T11:23:13.485" v="867" actId="1076"/>
        <pc:sldMkLst>
          <pc:docMk/>
          <pc:sldMk cId="3753163930" sldId="275"/>
        </pc:sldMkLst>
        <pc:picChg chg="add mod">
          <ac:chgData name="和樹 松本" userId="3f38558483992152" providerId="LiveId" clId="{5A478F41-04B5-4EAF-B908-5D95484DC2B5}" dt="2021-09-07T11:23:13.485" v="867" actId="1076"/>
          <ac:picMkLst>
            <pc:docMk/>
            <pc:sldMk cId="3753163930" sldId="275"/>
            <ac:picMk id="3" creationId="{28A14132-3258-4E2F-A510-002DE5CE659E}"/>
          </ac:picMkLst>
        </pc:picChg>
        <pc:picChg chg="del">
          <ac:chgData name="和樹 松本" userId="3f38558483992152" providerId="LiveId" clId="{5A478F41-04B5-4EAF-B908-5D95484DC2B5}" dt="2021-09-07T11:23:06.223" v="863" actId="478"/>
          <ac:picMkLst>
            <pc:docMk/>
            <pc:sldMk cId="3753163930" sldId="275"/>
            <ac:picMk id="5" creationId="{FFC679EF-9096-444F-AAA3-B6057652DE4C}"/>
          </ac:picMkLst>
        </pc:picChg>
      </pc:sldChg>
      <pc:sldChg chg="addSp modSp new mod">
        <pc:chgData name="和樹 松本" userId="3f38558483992152" providerId="LiveId" clId="{5A478F41-04B5-4EAF-B908-5D95484DC2B5}" dt="2021-09-07T11:54:42.486" v="913" actId="1076"/>
        <pc:sldMkLst>
          <pc:docMk/>
          <pc:sldMk cId="307471241" sldId="276"/>
        </pc:sldMkLst>
        <pc:spChg chg="add mod">
          <ac:chgData name="和樹 松本" userId="3f38558483992152" providerId="LiveId" clId="{5A478F41-04B5-4EAF-B908-5D95484DC2B5}" dt="2021-09-07T11:54:42.486" v="913" actId="1076"/>
          <ac:spMkLst>
            <pc:docMk/>
            <pc:sldMk cId="307471241" sldId="276"/>
            <ac:spMk id="3" creationId="{091B8EB3-6D0A-4083-B257-E68E466E04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C849D3-82A6-4E34-A54F-5033AF1C0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28B1FB-B252-4F6E-AA85-69F3B2F53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0151F7-3CD6-405F-A94F-1946146F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4591-7525-4DD8-9C3D-15D6B5F0EA7E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1AE518-819F-4201-8D30-76242C55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B89047-3AB9-4E8A-8ACD-0E27B574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0F6-37AC-4BD6-A7B5-5660E41EE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6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484BA8-6462-45A3-852B-052C8981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8DEDCA-3C63-4FEC-97D9-E07A7355F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3348FF-DBE7-4D7D-8C53-9F0A8540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4591-7525-4DD8-9C3D-15D6B5F0EA7E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78212F-8526-4652-A5A5-A837A47C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D18710-A015-4BC9-A3B2-1FB5B924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0F6-37AC-4BD6-A7B5-5660E41EE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97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0076C1-E56F-488E-8B81-F94800E54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1D7639-EA46-4917-A384-FC2AAEDF1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7D4F70-3484-4B70-9723-DA5A4A4C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4591-7525-4DD8-9C3D-15D6B5F0EA7E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A23DB0-A5BE-427E-8A5B-84BD2D8A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F8B08-F2CA-417D-B27C-AF947327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0F6-37AC-4BD6-A7B5-5660E41EE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83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AB562-EAB4-4ECF-823C-0D4CCF32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20DF26-4C34-4ECA-BA8B-1D9EB949E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0EAE36-362C-432C-829D-616BB74B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4591-7525-4DD8-9C3D-15D6B5F0EA7E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47273-362E-4B6F-B66E-B55D9D5E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6A5E24-45E0-4158-B17B-6BFA6DB9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0F6-37AC-4BD6-A7B5-5660E41EE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00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FC91F-2231-4549-A39C-F3A713E2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C96C5E-7960-47F1-B07A-0AC68E77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E59707-E388-487A-8A32-3AE50748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4591-7525-4DD8-9C3D-15D6B5F0EA7E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90D69E-979E-4559-BCCA-4A6B2BBB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E45E0D-9263-4684-809A-2D278E05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0F6-37AC-4BD6-A7B5-5660E41EE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82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1ECC0-BA0C-4DE5-90B2-C1B3E476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FAE51D-A81D-41C3-B2A1-1DF1826E0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619573-2BD1-490D-9A61-004ECE6F1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EB4ECE-5815-455D-8FE7-45BB5B9E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4591-7525-4DD8-9C3D-15D6B5F0EA7E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B7202E-B237-4DA9-BB98-F9C7FF81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0800D0-B835-4C5B-BC15-7F88C6D3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0F6-37AC-4BD6-A7B5-5660E41EE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42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45769-960A-4942-B811-DFEAA72E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2C65CE-324C-469E-9E5F-82B54178E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0ED649-73B2-43BA-952F-6CDB2C6B6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E36591-BA33-4A51-83CA-AB0CDFEC3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A5057A-05C7-41A1-A91A-0B3D5E546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DF7FE8-8C6F-4208-B026-79AB16A1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4591-7525-4DD8-9C3D-15D6B5F0EA7E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CC82D42-0B74-4063-BDB5-EA16409C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481957-CE99-4A17-BA70-D7AC5789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0F6-37AC-4BD6-A7B5-5660E41EE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80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36B3-DEC2-40DF-8705-F691A768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3FC9BB-9AD3-4697-A957-35DA04E9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4591-7525-4DD8-9C3D-15D6B5F0EA7E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A0013E-BE21-4F6C-A05A-51B782DC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04C55B5-F5A4-4863-B444-074F1C67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0F6-37AC-4BD6-A7B5-5660E41EE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00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229699-4780-4C4C-ABD5-2150084A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4591-7525-4DD8-9C3D-15D6B5F0EA7E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EE6079-885B-40FC-BF0B-6978EED2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585BBC-31DC-404C-8383-6FB091A9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0F6-37AC-4BD6-A7B5-5660E41EE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77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ABCB56-CF7F-44F3-B131-B73FC3DF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AE9836-8EDC-415A-A1F6-28F00CE47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4FD575-B36E-476E-B652-A53ADDA34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D5FEF3-4CB0-4631-BF8E-60F6714B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4591-7525-4DD8-9C3D-15D6B5F0EA7E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3D29F2-1D9D-4E8F-8156-CB42C09D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21FF76-BD78-424B-AD46-BBFCDBE9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0F6-37AC-4BD6-A7B5-5660E41EE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27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57899-33DC-4484-84C9-0ADC9CA7F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0F4629D-30BA-4CF8-9080-853271185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41A576-F466-4B60-BE10-DFBA3338B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5B0526-F65B-4D54-892C-5DCD57B6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4591-7525-4DD8-9C3D-15D6B5F0EA7E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AA57F9-D17B-42BB-80D3-C9BDCF05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F6549E-D49D-47F3-9E6A-3A4C647E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0F6-37AC-4BD6-A7B5-5660E41EE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45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A3F0943-9865-41BC-AA02-4E5A19E8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03E116-4B04-410D-83EF-839576B4F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7B1A45-056C-44AE-81A0-CC661E845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74591-7525-4DD8-9C3D-15D6B5F0EA7E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A4195D-2A39-407C-9C65-B624AC36A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287B2A-38A4-4103-AAEC-C773C260D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4E0F6-37AC-4BD6-A7B5-5660E41EE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05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B5CB13-EA9E-49EA-9327-D5D46D9BD9A0}"/>
              </a:ext>
            </a:extLst>
          </p:cNvPr>
          <p:cNvSpPr txBox="1"/>
          <p:nvPr/>
        </p:nvSpPr>
        <p:spPr>
          <a:xfrm>
            <a:off x="290037" y="5868085"/>
            <a:ext cx="11611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画像：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Schroeder, M. R. (1962). “Natural Sounding Artificial Reverberation”. J. Audio Eng. Soc., 10(3).</a:t>
            </a:r>
            <a:endParaRPr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A88E219-4B43-46D0-8DB1-AC082F12C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7" y="1242707"/>
            <a:ext cx="6811326" cy="437258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24EDB1-E1BD-4028-970A-EE6289802439}"/>
              </a:ext>
            </a:extLst>
          </p:cNvPr>
          <p:cNvSpPr txBox="1"/>
          <p:nvPr/>
        </p:nvSpPr>
        <p:spPr>
          <a:xfrm>
            <a:off x="290037" y="126396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Schroeder’s reverberator</a:t>
            </a:r>
            <a:endParaRPr kumimoji="1" lang="ja-JP" altLang="en-US" sz="3200" u="sng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9970467-5B3D-4B3F-89C8-E175CEFB7479}"/>
              </a:ext>
            </a:extLst>
          </p:cNvPr>
          <p:cNvGrpSpPr/>
          <p:nvPr/>
        </p:nvGrpSpPr>
        <p:grpSpPr>
          <a:xfrm>
            <a:off x="799150" y="1466850"/>
            <a:ext cx="4725350" cy="3971925"/>
            <a:chOff x="799150" y="1466850"/>
            <a:chExt cx="4725350" cy="3971925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5C1EBA0F-3133-414E-8CDB-BA014C6A2612}"/>
                </a:ext>
              </a:extLst>
            </p:cNvPr>
            <p:cNvSpPr/>
            <p:nvPr/>
          </p:nvSpPr>
          <p:spPr>
            <a:xfrm>
              <a:off x="3276600" y="1466850"/>
              <a:ext cx="2247900" cy="397192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B5FA18C-0B3B-4296-B33C-1AFFC977AF2D}"/>
                </a:ext>
              </a:extLst>
            </p:cNvPr>
            <p:cNvSpPr txBox="1"/>
            <p:nvPr/>
          </p:nvSpPr>
          <p:spPr>
            <a:xfrm>
              <a:off x="799150" y="2894230"/>
              <a:ext cx="2477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rgbClr val="FF0000"/>
                  </a:solidFill>
                </a:rPr>
                <a:t>並列の</a:t>
              </a:r>
              <a:r>
                <a:rPr lang="en-US" altLang="ja-JP" dirty="0">
                  <a:solidFill>
                    <a:srgbClr val="FF0000"/>
                  </a:solidFill>
                </a:rPr>
                <a:t>Comb Filter</a:t>
              </a:r>
              <a:br>
                <a:rPr lang="en-US" altLang="ja-JP" dirty="0">
                  <a:solidFill>
                    <a:srgbClr val="FF0000"/>
                  </a:solidFill>
                </a:rPr>
              </a:br>
              <a:r>
                <a:rPr lang="ja-JP" altLang="en-US" dirty="0">
                  <a:solidFill>
                    <a:srgbClr val="FF0000"/>
                  </a:solidFill>
                </a:rPr>
                <a:t>→長い残響を生成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0CB5238-C794-405E-B1CF-7A0406ADB09E}"/>
              </a:ext>
            </a:extLst>
          </p:cNvPr>
          <p:cNvSpPr/>
          <p:nvPr/>
        </p:nvSpPr>
        <p:spPr>
          <a:xfrm>
            <a:off x="5652612" y="1443036"/>
            <a:ext cx="3262788" cy="1595439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7F68311-06B7-4B5B-A540-F512415C37F3}"/>
              </a:ext>
            </a:extLst>
          </p:cNvPr>
          <p:cNvSpPr txBox="1"/>
          <p:nvPr/>
        </p:nvSpPr>
        <p:spPr>
          <a:xfrm>
            <a:off x="6667502" y="3304011"/>
            <a:ext cx="361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2060"/>
                </a:solidFill>
              </a:rPr>
              <a:t>直列の</a:t>
            </a:r>
            <a:r>
              <a:rPr kumimoji="1" lang="en-US" altLang="ja-JP" dirty="0" err="1">
                <a:solidFill>
                  <a:srgbClr val="002060"/>
                </a:solidFill>
              </a:rPr>
              <a:t>Allpass</a:t>
            </a:r>
            <a:r>
              <a:rPr kumimoji="1" lang="en-US" altLang="ja-JP" dirty="0">
                <a:solidFill>
                  <a:srgbClr val="002060"/>
                </a:solidFill>
              </a:rPr>
              <a:t> Filter</a:t>
            </a:r>
            <a:br>
              <a:rPr kumimoji="1" lang="en-US" altLang="ja-JP" dirty="0">
                <a:solidFill>
                  <a:srgbClr val="002060"/>
                </a:solidFill>
              </a:rPr>
            </a:br>
            <a:r>
              <a:rPr kumimoji="1" lang="ja-JP" altLang="en-US" dirty="0">
                <a:solidFill>
                  <a:srgbClr val="002060"/>
                </a:solidFill>
              </a:rPr>
              <a:t>→残響を増やし，滑らかに</a:t>
            </a:r>
          </a:p>
        </p:txBody>
      </p:sp>
    </p:spTree>
    <p:extLst>
      <p:ext uri="{BB962C8B-B14F-4D97-AF65-F5344CB8AC3E}">
        <p14:creationId xmlns:p14="http://schemas.microsoft.com/office/powerpoint/2010/main" val="357213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24EDB1-E1BD-4028-970A-EE6289802439}"/>
              </a:ext>
            </a:extLst>
          </p:cNvPr>
          <p:cNvSpPr txBox="1"/>
          <p:nvPr/>
        </p:nvSpPr>
        <p:spPr>
          <a:xfrm>
            <a:off x="290037" y="126396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Parallel</a:t>
            </a:r>
            <a:r>
              <a:rPr lang="ja-JP" altLang="en-US" sz="3200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kumimoji="1" lang="en-US" altLang="ja-JP" sz="3200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Comb Filter</a:t>
            </a:r>
            <a:endParaRPr kumimoji="1" lang="ja-JP" altLang="en-US" sz="3200" u="sng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43EC13D-CC00-40E9-818A-055640836A8F}"/>
              </a:ext>
            </a:extLst>
          </p:cNvPr>
          <p:cNvSpPr txBox="1"/>
          <p:nvPr/>
        </p:nvSpPr>
        <p:spPr>
          <a:xfrm>
            <a:off x="290037" y="515956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7200" dirty="0"/>
              <a:t>こうなる→</a:t>
            </a:r>
            <a:endParaRPr lang="en-US" altLang="ja-JP" sz="72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C3591DD-C8AB-4FB6-9A25-E7AEE21DF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0" y="126396"/>
            <a:ext cx="5678963" cy="64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4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24EDB1-E1BD-4028-970A-EE6289802439}"/>
              </a:ext>
            </a:extLst>
          </p:cNvPr>
          <p:cNvSpPr txBox="1"/>
          <p:nvPr/>
        </p:nvSpPr>
        <p:spPr>
          <a:xfrm>
            <a:off x="290037" y="126396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ラストスパート！！！</a:t>
            </a:r>
            <a:endParaRPr lang="en-US" altLang="ja-JP" sz="3200" u="sng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9385ED9-1E9B-4071-9D2A-2396F8F1ADB0}"/>
              </a:ext>
            </a:extLst>
          </p:cNvPr>
          <p:cNvSpPr txBox="1"/>
          <p:nvPr/>
        </p:nvSpPr>
        <p:spPr>
          <a:xfrm>
            <a:off x="785337" y="1422400"/>
            <a:ext cx="115082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u="sng" dirty="0"/>
              <a:t>やること</a:t>
            </a:r>
            <a:endParaRPr lang="en-US" altLang="ja-JP" sz="3200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MATLAB</a:t>
            </a:r>
            <a:r>
              <a:rPr lang="ja-JP" altLang="en-US" sz="3200" dirty="0"/>
              <a:t>でクラスを作成し</a:t>
            </a:r>
            <a:br>
              <a:rPr lang="en-US" altLang="ja-JP" sz="3200" dirty="0"/>
            </a:br>
            <a:r>
              <a:rPr lang="en-US" altLang="ja-JP" sz="3200" dirty="0" err="1">
                <a:highlight>
                  <a:srgbClr val="FFFF00"/>
                </a:highlight>
              </a:rPr>
              <a:t>generateAudioPlugin</a:t>
            </a:r>
            <a:r>
              <a:rPr lang="en-US" altLang="ja-JP" sz="3200" dirty="0">
                <a:highlight>
                  <a:srgbClr val="FFFF00"/>
                </a:highlight>
              </a:rPr>
              <a:t>()</a:t>
            </a:r>
            <a:br>
              <a:rPr lang="en-US" altLang="ja-JP" sz="3200" dirty="0"/>
            </a:br>
            <a:r>
              <a:rPr lang="ja-JP" altLang="en-US" sz="3200" dirty="0"/>
              <a:t>で</a:t>
            </a:r>
            <a:r>
              <a:rPr lang="en-US" altLang="ja-JP" sz="3200" dirty="0" err="1"/>
              <a:t>dll</a:t>
            </a:r>
            <a:r>
              <a:rPr lang="ja-JP" altLang="en-US" sz="3200" dirty="0"/>
              <a:t>ファイルを生成！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右の資料が参考になります！</a:t>
            </a:r>
            <a:endParaRPr lang="en-US" altLang="ja-JP" sz="3200" dirty="0"/>
          </a:p>
          <a:p>
            <a:endParaRPr lang="en-US" altLang="ja-JP" sz="3200" dirty="0"/>
          </a:p>
          <a:p>
            <a:endParaRPr lang="en-US" altLang="ja-JP" sz="32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6C68E51-645F-48CC-9763-8A70CA767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468"/>
          <a:stretch/>
        </p:blipFill>
        <p:spPr>
          <a:xfrm>
            <a:off x="7226755" y="0"/>
            <a:ext cx="4863645" cy="6858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F24537D-BF8F-45BD-B1A0-EBC729F6CE7A}"/>
              </a:ext>
            </a:extLst>
          </p:cNvPr>
          <p:cNvSpPr txBox="1"/>
          <p:nvPr/>
        </p:nvSpPr>
        <p:spPr>
          <a:xfrm>
            <a:off x="785337" y="6165502"/>
            <a:ext cx="10403363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DeVane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C., &amp; </a:t>
            </a:r>
            <a:r>
              <a:rPr lang="en-US" altLang="ja-JP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Bunkheila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G. (2016, May). Automatically Generating VST Plugins from MATLAB Code. In </a:t>
            </a:r>
            <a:r>
              <a:rPr lang="en-US" altLang="ja-JP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Audio Engineering Society Convention 140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Audio Engineering Society.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24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8E0F78-0BA2-4039-B524-DF32E6857674}"/>
              </a:ext>
            </a:extLst>
          </p:cNvPr>
          <p:cNvSpPr txBox="1"/>
          <p:nvPr/>
        </p:nvSpPr>
        <p:spPr>
          <a:xfrm>
            <a:off x="290037" y="126396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完成！</a:t>
            </a:r>
            <a:endParaRPr lang="en-US" altLang="ja-JP" sz="3200" u="sng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296923D-03BF-4513-99A6-4A8532995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627" y="179000"/>
            <a:ext cx="8182746" cy="64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05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8E0F78-0BA2-4039-B524-DF32E6857674}"/>
              </a:ext>
            </a:extLst>
          </p:cNvPr>
          <p:cNvSpPr txBox="1"/>
          <p:nvPr/>
        </p:nvSpPr>
        <p:spPr>
          <a:xfrm>
            <a:off x="290037" y="126396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完成！</a:t>
            </a:r>
            <a:endParaRPr lang="en-US" altLang="ja-JP" sz="3200" u="sng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3A7B681-3B75-4C02-986C-4A1434970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43408"/>
            <a:ext cx="6121400" cy="668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36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8E0F78-0BA2-4039-B524-DF32E6857674}"/>
              </a:ext>
            </a:extLst>
          </p:cNvPr>
          <p:cNvSpPr txBox="1"/>
          <p:nvPr/>
        </p:nvSpPr>
        <p:spPr>
          <a:xfrm>
            <a:off x="290037" y="126396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完成！</a:t>
            </a:r>
            <a:endParaRPr lang="en-US" altLang="ja-JP" sz="3200" u="sng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9A1FF5D-B9B0-4AE8-9F81-F0572202F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9" y="126396"/>
            <a:ext cx="5384802" cy="652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66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8E0F78-0BA2-4039-B524-DF32E6857674}"/>
              </a:ext>
            </a:extLst>
          </p:cNvPr>
          <p:cNvSpPr txBox="1"/>
          <p:nvPr/>
        </p:nvSpPr>
        <p:spPr>
          <a:xfrm>
            <a:off x="290037" y="126396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完成！</a:t>
            </a:r>
            <a:endParaRPr lang="en-US" altLang="ja-JP" sz="3200" u="sng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8E392CE-5F8D-4863-86EC-485D27305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250" y="152636"/>
            <a:ext cx="5471802" cy="65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87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8E0F78-0BA2-4039-B524-DF32E6857674}"/>
              </a:ext>
            </a:extLst>
          </p:cNvPr>
          <p:cNvSpPr txBox="1"/>
          <p:nvPr/>
        </p:nvSpPr>
        <p:spPr>
          <a:xfrm>
            <a:off x="290037" y="126396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完成！</a:t>
            </a:r>
            <a:endParaRPr lang="en-US" altLang="ja-JP" sz="3200" u="sng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FC679EF-9096-444F-AAA3-B6057652D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739" y="1"/>
            <a:ext cx="7693261" cy="673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77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8E0F78-0BA2-4039-B524-DF32E6857674}"/>
              </a:ext>
            </a:extLst>
          </p:cNvPr>
          <p:cNvSpPr txBox="1"/>
          <p:nvPr/>
        </p:nvSpPr>
        <p:spPr>
          <a:xfrm>
            <a:off x="290037" y="126396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完成！</a:t>
            </a:r>
            <a:endParaRPr lang="en-US" altLang="ja-JP" sz="3200" u="sng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8A14132-3258-4E2F-A510-002DE5CE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58" y="336550"/>
            <a:ext cx="9578005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63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91B8EB3-6D0A-4083-B257-E68E466E04DE}"/>
              </a:ext>
            </a:extLst>
          </p:cNvPr>
          <p:cNvSpPr txBox="1"/>
          <p:nvPr/>
        </p:nvSpPr>
        <p:spPr>
          <a:xfrm>
            <a:off x="1162050" y="1720840"/>
            <a:ext cx="98679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参考文献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Schroeder, M. R. (1962). “Natural Sounding Artificial Reverberation”. J. Audio Eng. Soc., 10(3).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 dirty="0" err="1"/>
              <a:t>Kahrs</a:t>
            </a:r>
            <a:r>
              <a:rPr lang="en-US" altLang="ja-JP" sz="1800" dirty="0"/>
              <a:t>, M., &amp; Brandenburg, K. (Eds.). (1998). Applications of digital signal processing to audio and acoustics. Springer Science &amp; Business Media.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0" i="0" dirty="0" err="1">
                <a:effectLst/>
              </a:rPr>
              <a:t>DeVane</a:t>
            </a:r>
            <a:r>
              <a:rPr lang="en-US" altLang="ja-JP" b="0" i="0" dirty="0">
                <a:effectLst/>
              </a:rPr>
              <a:t>, C., &amp; </a:t>
            </a:r>
            <a:r>
              <a:rPr lang="en-US" altLang="ja-JP" b="0" i="0" dirty="0" err="1">
                <a:effectLst/>
              </a:rPr>
              <a:t>Bunkheila</a:t>
            </a:r>
            <a:r>
              <a:rPr lang="en-US" altLang="ja-JP" b="0" i="0" dirty="0">
                <a:effectLst/>
              </a:rPr>
              <a:t>, G. (2016, May). Automatically Generating VST Plugins from MATLAB Code. In </a:t>
            </a:r>
            <a:r>
              <a:rPr lang="en-US" altLang="ja-JP" b="0" i="1" dirty="0">
                <a:effectLst/>
              </a:rPr>
              <a:t>Audio Engineering Society Convention 140</a:t>
            </a:r>
            <a:r>
              <a:rPr lang="en-US" altLang="ja-JP" b="0" i="0" dirty="0">
                <a:effectLst/>
              </a:rPr>
              <a:t>. Audio Engineering Society.</a:t>
            </a:r>
            <a:endParaRPr lang="ja-JP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47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24EDB1-E1BD-4028-970A-EE6289802439}"/>
              </a:ext>
            </a:extLst>
          </p:cNvPr>
          <p:cNvSpPr txBox="1"/>
          <p:nvPr/>
        </p:nvSpPr>
        <p:spPr>
          <a:xfrm>
            <a:off x="290037" y="126396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実装！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3313B4E-BEB3-4F12-A94D-A052A54339DC}"/>
              </a:ext>
            </a:extLst>
          </p:cNvPr>
          <p:cNvSpPr txBox="1"/>
          <p:nvPr/>
        </p:nvSpPr>
        <p:spPr>
          <a:xfrm>
            <a:off x="785337" y="1422400"/>
            <a:ext cx="11508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もちろん</a:t>
            </a:r>
            <a:r>
              <a:rPr kumimoji="1" lang="en-US" altLang="ja-JP" sz="3200" dirty="0"/>
              <a:t>MATLAB</a:t>
            </a:r>
            <a:endParaRPr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3200" dirty="0"/>
              <a:t>Audio Toolbox</a:t>
            </a:r>
            <a:r>
              <a:rPr kumimoji="1" lang="ja-JP" altLang="en-US" sz="3200" dirty="0"/>
              <a:t>が必要</a:t>
            </a:r>
            <a:endParaRPr kumimoji="1"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200" dirty="0"/>
          </a:p>
        </p:txBody>
      </p:sp>
      <p:pic>
        <p:nvPicPr>
          <p:cNvPr id="1026" name="Picture 2" descr="MathWorks、MATLAB/Simulinkの最新版「Release 2016a」を発表 | TECH+">
            <a:extLst>
              <a:ext uri="{FF2B5EF4-FFF2-40B4-BE49-F238E27FC236}">
                <a16:creationId xmlns:a16="http://schemas.microsoft.com/office/drawing/2014/main" id="{7AE890C7-BC86-4D1D-85DB-8309BCCA2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00" y="1282700"/>
            <a:ext cx="5575300" cy="557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27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24EDB1-E1BD-4028-970A-EE6289802439}"/>
              </a:ext>
            </a:extLst>
          </p:cNvPr>
          <p:cNvSpPr txBox="1"/>
          <p:nvPr/>
        </p:nvSpPr>
        <p:spPr>
          <a:xfrm>
            <a:off x="290037" y="126396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Comb Filter</a:t>
            </a:r>
            <a:endParaRPr kumimoji="1" lang="ja-JP" altLang="en-US" sz="3200" u="sng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9385ED9-1E9B-4071-9D2A-2396F8F1ADB0}"/>
              </a:ext>
            </a:extLst>
          </p:cNvPr>
          <p:cNvSpPr txBox="1"/>
          <p:nvPr/>
        </p:nvSpPr>
        <p:spPr>
          <a:xfrm>
            <a:off x="785337" y="1422400"/>
            <a:ext cx="115082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u="sng" dirty="0"/>
              <a:t>やること</a:t>
            </a:r>
            <a:endParaRPr lang="en-US" altLang="ja-JP" sz="3200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3200" dirty="0"/>
              <a:t>入力</a:t>
            </a:r>
            <a:r>
              <a:rPr lang="en-US" altLang="ja-JP" sz="3200" dirty="0"/>
              <a:t>x</a:t>
            </a:r>
            <a:r>
              <a:rPr lang="ja-JP" altLang="en-US" sz="3200" dirty="0"/>
              <a:t>を配列</a:t>
            </a:r>
            <a:r>
              <a:rPr lang="en-US" altLang="ja-JP" sz="3200" dirty="0"/>
              <a:t>Z</a:t>
            </a:r>
            <a:r>
              <a:rPr lang="ja-JP" altLang="en-US" sz="3200" dirty="0"/>
              <a:t>に格納</a:t>
            </a:r>
            <a:endParaRPr lang="en-US" altLang="ja-JP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3200" dirty="0"/>
              <a:t>Z</a:t>
            </a:r>
            <a:r>
              <a:rPr kumimoji="1" lang="ja-JP" altLang="en-US" sz="3200" dirty="0"/>
              <a:t>から</a:t>
            </a:r>
            <a:r>
              <a:rPr lang="en-US" altLang="ja-JP" sz="3200" dirty="0"/>
              <a:t>m</a:t>
            </a:r>
            <a:r>
              <a:rPr kumimoji="1" lang="ja-JP" altLang="en-US" sz="3200" dirty="0"/>
              <a:t>サンプル前のサンプル</a:t>
            </a:r>
            <a:r>
              <a:rPr kumimoji="1" lang="en-US" altLang="ja-JP" sz="3200" dirty="0"/>
              <a:t>z</a:t>
            </a:r>
            <a:r>
              <a:rPr kumimoji="1" lang="ja-JP" altLang="en-US" sz="3200" dirty="0"/>
              <a:t>を取得</a:t>
            </a:r>
            <a:endParaRPr lang="en-US" altLang="ja-JP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3200" dirty="0"/>
              <a:t>y = z</a:t>
            </a:r>
            <a:r>
              <a:rPr lang="ja-JP" altLang="en-US" sz="3200" dirty="0"/>
              <a:t>として出力</a:t>
            </a:r>
            <a:endParaRPr lang="en-US" altLang="ja-JP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3200" dirty="0"/>
              <a:t>z</a:t>
            </a:r>
            <a:r>
              <a:rPr kumimoji="1" lang="ja-JP" altLang="en-US" sz="3200" dirty="0"/>
              <a:t>の</a:t>
            </a:r>
            <a:r>
              <a:rPr kumimoji="1" lang="en-US" altLang="ja-JP" sz="3200" dirty="0"/>
              <a:t>g</a:t>
            </a:r>
            <a:r>
              <a:rPr kumimoji="1" lang="ja-JP" altLang="en-US" sz="3200" dirty="0"/>
              <a:t>倍をフィードバック</a:t>
            </a:r>
            <a:endParaRPr kumimoji="1"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2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3AE31A4-EC65-4AFA-BC84-1946B8F4F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916" y="3429000"/>
            <a:ext cx="5258699" cy="239928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D2B61DA-EF07-4F98-99D9-0EBF9808C262}"/>
              </a:ext>
            </a:extLst>
          </p:cNvPr>
          <p:cNvSpPr txBox="1"/>
          <p:nvPr/>
        </p:nvSpPr>
        <p:spPr>
          <a:xfrm>
            <a:off x="417352" y="6146829"/>
            <a:ext cx="115082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Kahrs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M., &amp; Brandenburg, K. (Eds.). (1998). Applications of digital signal processing to audio and acoustics. Springer Science &amp; Business Media.</a:t>
            </a:r>
            <a:endParaRPr lang="ja-JP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8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24EDB1-E1BD-4028-970A-EE6289802439}"/>
              </a:ext>
            </a:extLst>
          </p:cNvPr>
          <p:cNvSpPr txBox="1"/>
          <p:nvPr/>
        </p:nvSpPr>
        <p:spPr>
          <a:xfrm>
            <a:off x="290037" y="126396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Comb Filter</a:t>
            </a:r>
            <a:endParaRPr kumimoji="1" lang="ja-JP" altLang="en-US" sz="3200" u="sng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EFBAF71-243A-4A00-A93E-A141DEB8C4B2}"/>
              </a:ext>
            </a:extLst>
          </p:cNvPr>
          <p:cNvGrpSpPr/>
          <p:nvPr/>
        </p:nvGrpSpPr>
        <p:grpSpPr>
          <a:xfrm>
            <a:off x="290037" y="1056658"/>
            <a:ext cx="11542384" cy="5786087"/>
            <a:chOff x="-1046322" y="1180773"/>
            <a:chExt cx="12792425" cy="6412718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C2CCBF45-C491-43A9-827B-9C403913BF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76"/>
            <a:stretch/>
          </p:blipFill>
          <p:spPr>
            <a:xfrm>
              <a:off x="-1046322" y="1180773"/>
              <a:ext cx="6485991" cy="4463107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67767112-13E1-4797-8114-6A66278F8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9669" y="2334956"/>
              <a:ext cx="6306434" cy="52585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776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24EDB1-E1BD-4028-970A-EE6289802439}"/>
              </a:ext>
            </a:extLst>
          </p:cNvPr>
          <p:cNvSpPr txBox="1"/>
          <p:nvPr/>
        </p:nvSpPr>
        <p:spPr>
          <a:xfrm>
            <a:off x="290037" y="126396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Parallel </a:t>
            </a:r>
            <a:r>
              <a:rPr kumimoji="1" lang="en-US" altLang="ja-JP" sz="3200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Comb Filter</a:t>
            </a:r>
            <a:endParaRPr lang="en-US" altLang="ja-JP" sz="3200" u="sng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9385ED9-1E9B-4071-9D2A-2396F8F1ADB0}"/>
              </a:ext>
            </a:extLst>
          </p:cNvPr>
          <p:cNvSpPr txBox="1"/>
          <p:nvPr/>
        </p:nvSpPr>
        <p:spPr>
          <a:xfrm>
            <a:off x="785337" y="1250950"/>
            <a:ext cx="1150826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u="sng" dirty="0"/>
              <a:t>やること</a:t>
            </a:r>
            <a:endParaRPr lang="en-US" altLang="ja-JP" sz="3200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遅延のパラメタ</a:t>
            </a:r>
            <a:r>
              <a:rPr kumimoji="1" lang="en-US" altLang="ja-JP" sz="3200" dirty="0"/>
              <a:t>m</a:t>
            </a:r>
            <a:r>
              <a:rPr kumimoji="1" lang="ja-JP" altLang="en-US" sz="3200" dirty="0"/>
              <a:t>と残響の時間Ｔ</a:t>
            </a:r>
            <a:r>
              <a:rPr kumimoji="1" lang="en-US" altLang="ja-JP" sz="3200" dirty="0"/>
              <a:t>r</a:t>
            </a:r>
            <a:r>
              <a:rPr kumimoji="1" lang="ja-JP" altLang="en-US" sz="3200" dirty="0"/>
              <a:t>，</a:t>
            </a:r>
            <a:br>
              <a:rPr kumimoji="1" lang="en-US" altLang="ja-JP" sz="3200" dirty="0"/>
            </a:br>
            <a:r>
              <a:rPr kumimoji="1" lang="ja-JP" altLang="en-US" sz="3200" dirty="0"/>
              <a:t>サンプリング</a:t>
            </a:r>
            <a:r>
              <a:rPr lang="ja-JP" altLang="en-US" sz="3200" dirty="0"/>
              <a:t>の周期</a:t>
            </a:r>
            <a:r>
              <a:rPr lang="en-US" altLang="ja-JP" sz="3200" dirty="0"/>
              <a:t>T</a:t>
            </a:r>
            <a:r>
              <a:rPr lang="ja-JP" altLang="en-US" sz="3200" dirty="0"/>
              <a:t>から</a:t>
            </a:r>
            <a:br>
              <a:rPr lang="en-US" altLang="ja-JP" sz="3200" dirty="0"/>
            </a:br>
            <a:r>
              <a:rPr kumimoji="1" lang="ja-JP" altLang="en-US" sz="3200" dirty="0"/>
              <a:t>フィードバックゲイン</a:t>
            </a:r>
            <a:r>
              <a:rPr kumimoji="1" lang="en-US" altLang="ja-JP" sz="3200" dirty="0"/>
              <a:t>g</a:t>
            </a:r>
            <a:r>
              <a:rPr kumimoji="1" lang="ja-JP" altLang="en-US" sz="3200" dirty="0"/>
              <a:t>を計算</a:t>
            </a:r>
            <a:endParaRPr kumimoji="1" lang="en-US" altLang="ja-JP" sz="3200" dirty="0"/>
          </a:p>
          <a:p>
            <a:pPr lvl="1"/>
            <a:endParaRPr kumimoji="1" lang="en-US" altLang="ja-JP" sz="3200" dirty="0"/>
          </a:p>
          <a:p>
            <a:pPr lvl="1"/>
            <a:endParaRPr kumimoji="1" lang="en-US" altLang="ja-JP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複数の</a:t>
            </a:r>
            <a:r>
              <a:rPr kumimoji="1" lang="en-US" altLang="ja-JP" sz="3200" dirty="0"/>
              <a:t>Comb Filter</a:t>
            </a:r>
            <a:r>
              <a:rPr kumimoji="1" lang="ja-JP" altLang="en-US" sz="3200" dirty="0"/>
              <a:t>の出力の和を計算</a:t>
            </a:r>
            <a:endParaRPr kumimoji="1" lang="en-US" altLang="ja-JP" sz="3200" dirty="0"/>
          </a:p>
          <a:p>
            <a:pPr lvl="1"/>
            <a:endParaRPr lang="en-US" altLang="ja-JP" sz="3200" dirty="0"/>
          </a:p>
          <a:p>
            <a:pPr lvl="1"/>
            <a:r>
              <a:rPr lang="en-US" altLang="ja-JP" sz="3200" dirty="0"/>
              <a:t>※m</a:t>
            </a:r>
            <a:r>
              <a:rPr lang="ja-JP" altLang="en-US" sz="3200" dirty="0"/>
              <a:t>の値は</a:t>
            </a:r>
            <a:r>
              <a:rPr lang="en-US" altLang="ja-JP" sz="3200" dirty="0"/>
              <a:t>30~45 [msec]</a:t>
            </a:r>
            <a:r>
              <a:rPr lang="ja-JP" altLang="en-US" sz="3200" dirty="0"/>
              <a:t>程度に設定する</a:t>
            </a:r>
            <a:endParaRPr kumimoji="1" lang="en-US" altLang="ja-JP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D2B61DA-EF07-4F98-99D9-0EBF9808C262}"/>
              </a:ext>
            </a:extLst>
          </p:cNvPr>
          <p:cNvSpPr txBox="1"/>
          <p:nvPr/>
        </p:nvSpPr>
        <p:spPr>
          <a:xfrm>
            <a:off x="417352" y="6146829"/>
            <a:ext cx="115082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Kahrs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M., &amp; Brandenburg, K. (Eds.). (1998). Applications of digital signal processing to audio and acoustics. Springer Science &amp; Business Media.</a:t>
            </a:r>
            <a:endParaRPr lang="ja-JP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78619BC-A091-4F27-87FD-083201791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174" y="3295650"/>
            <a:ext cx="2749652" cy="7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7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24EDB1-E1BD-4028-970A-EE6289802439}"/>
              </a:ext>
            </a:extLst>
          </p:cNvPr>
          <p:cNvSpPr txBox="1"/>
          <p:nvPr/>
        </p:nvSpPr>
        <p:spPr>
          <a:xfrm>
            <a:off x="290037" y="126396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Parallel</a:t>
            </a:r>
            <a:r>
              <a:rPr lang="ja-JP" altLang="en-US" sz="3200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kumimoji="1" lang="en-US" altLang="ja-JP" sz="3200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Comb Filter</a:t>
            </a:r>
            <a:endParaRPr kumimoji="1" lang="ja-JP" altLang="en-US" sz="3200" u="sng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9110AD8-9D3D-4024-818E-C9D52AF3F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385" y="355600"/>
            <a:ext cx="5491334" cy="61468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43EC13D-CC00-40E9-818A-055640836A8F}"/>
              </a:ext>
            </a:extLst>
          </p:cNvPr>
          <p:cNvSpPr txBox="1"/>
          <p:nvPr/>
        </p:nvSpPr>
        <p:spPr>
          <a:xfrm>
            <a:off x="290037" y="515956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7200" dirty="0"/>
              <a:t>こうなる→</a:t>
            </a:r>
            <a:endParaRPr lang="en-US" altLang="ja-JP" sz="7200" dirty="0"/>
          </a:p>
        </p:txBody>
      </p:sp>
    </p:spTree>
    <p:extLst>
      <p:ext uri="{BB962C8B-B14F-4D97-AF65-F5344CB8AC3E}">
        <p14:creationId xmlns:p14="http://schemas.microsoft.com/office/powerpoint/2010/main" val="24266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24EDB1-E1BD-4028-970A-EE6289802439}"/>
              </a:ext>
            </a:extLst>
          </p:cNvPr>
          <p:cNvSpPr txBox="1"/>
          <p:nvPr/>
        </p:nvSpPr>
        <p:spPr>
          <a:xfrm>
            <a:off x="290037" y="126396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u="sng" dirty="0" err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Allpass</a:t>
            </a:r>
            <a:r>
              <a:rPr kumimoji="1" lang="en-US" altLang="ja-JP" sz="3200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Filter</a:t>
            </a:r>
            <a:endParaRPr kumimoji="1" lang="ja-JP" altLang="en-US" sz="3200" u="sng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9385ED9-1E9B-4071-9D2A-2396F8F1ADB0}"/>
              </a:ext>
            </a:extLst>
          </p:cNvPr>
          <p:cNvSpPr txBox="1"/>
          <p:nvPr/>
        </p:nvSpPr>
        <p:spPr>
          <a:xfrm>
            <a:off x="785337" y="1422400"/>
            <a:ext cx="115082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u="sng" dirty="0"/>
              <a:t>やること</a:t>
            </a:r>
            <a:endParaRPr lang="en-US" altLang="ja-JP" sz="3200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3200" dirty="0"/>
              <a:t>入力</a:t>
            </a:r>
            <a:r>
              <a:rPr lang="en-US" altLang="ja-JP" sz="3200" dirty="0"/>
              <a:t>x</a:t>
            </a:r>
            <a:r>
              <a:rPr lang="ja-JP" altLang="en-US" sz="3200" dirty="0"/>
              <a:t>を配列</a:t>
            </a:r>
            <a:r>
              <a:rPr lang="en-US" altLang="ja-JP" sz="3200" dirty="0"/>
              <a:t>Z</a:t>
            </a:r>
            <a:r>
              <a:rPr lang="ja-JP" altLang="en-US" sz="3200" dirty="0"/>
              <a:t>に格納</a:t>
            </a:r>
            <a:endParaRPr lang="en-US" altLang="ja-JP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3200" dirty="0"/>
              <a:t>Z</a:t>
            </a:r>
            <a:r>
              <a:rPr kumimoji="1" lang="ja-JP" altLang="en-US" sz="3200" dirty="0"/>
              <a:t>から</a:t>
            </a:r>
            <a:r>
              <a:rPr lang="en-US" altLang="ja-JP" sz="3200" dirty="0"/>
              <a:t>m</a:t>
            </a:r>
            <a:r>
              <a:rPr kumimoji="1" lang="ja-JP" altLang="en-US" sz="3200" dirty="0"/>
              <a:t>サンプル前のサンプル</a:t>
            </a:r>
            <a:r>
              <a:rPr kumimoji="1" lang="en-US" altLang="ja-JP" sz="3200" dirty="0"/>
              <a:t>z</a:t>
            </a:r>
            <a:r>
              <a:rPr kumimoji="1" lang="ja-JP" altLang="en-US" sz="3200" dirty="0"/>
              <a:t>を取得</a:t>
            </a:r>
            <a:endParaRPr lang="en-US" altLang="ja-JP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3200" dirty="0"/>
              <a:t>y = </a:t>
            </a:r>
            <a:r>
              <a:rPr lang="pl-PL" altLang="ja-JP" sz="3200" dirty="0"/>
              <a:t>(1-g^2)*z - g*x</a:t>
            </a:r>
            <a:r>
              <a:rPr lang="en-US" altLang="ja-JP" sz="3200" dirty="0"/>
              <a:t> </a:t>
            </a:r>
            <a:r>
              <a:rPr lang="ja-JP" altLang="en-US" sz="3200" dirty="0"/>
              <a:t>を出力</a:t>
            </a:r>
            <a:endParaRPr lang="en-US" altLang="ja-JP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3200" dirty="0"/>
              <a:t>z</a:t>
            </a:r>
            <a:r>
              <a:rPr kumimoji="1" lang="ja-JP" altLang="en-US" sz="3200" dirty="0"/>
              <a:t>の</a:t>
            </a:r>
            <a:r>
              <a:rPr kumimoji="1" lang="en-US" altLang="ja-JP" sz="3200" dirty="0"/>
              <a:t>g</a:t>
            </a:r>
            <a:r>
              <a:rPr kumimoji="1" lang="ja-JP" altLang="en-US" sz="3200" dirty="0"/>
              <a:t>倍をフィードバック</a:t>
            </a:r>
            <a:endParaRPr kumimoji="1"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D2B61DA-EF07-4F98-99D9-0EBF9808C262}"/>
              </a:ext>
            </a:extLst>
          </p:cNvPr>
          <p:cNvSpPr txBox="1"/>
          <p:nvPr/>
        </p:nvSpPr>
        <p:spPr>
          <a:xfrm>
            <a:off x="417352" y="6146829"/>
            <a:ext cx="115082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Kahrs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M., &amp; Brandenburg, K. (Eds.). (1998). Applications of digital signal processing to audio and acoustics. Springer Science &amp; Business Media.</a:t>
            </a:r>
            <a:endParaRPr lang="ja-JP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374F71E-C231-4247-BDD8-D3AE1D793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3353033"/>
            <a:ext cx="4448391" cy="263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5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24EDB1-E1BD-4028-970A-EE6289802439}"/>
              </a:ext>
            </a:extLst>
          </p:cNvPr>
          <p:cNvSpPr txBox="1"/>
          <p:nvPr/>
        </p:nvSpPr>
        <p:spPr>
          <a:xfrm>
            <a:off x="290037" y="126396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u="sng" dirty="0" err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Allpass</a:t>
            </a:r>
            <a:r>
              <a:rPr kumimoji="1" lang="en-US" altLang="ja-JP" sz="3200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Filter</a:t>
            </a:r>
            <a:endParaRPr kumimoji="1" lang="ja-JP" altLang="en-US" sz="3200" u="sng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FE4EE20-3D57-4240-B9C5-18F958EC9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502"/>
            <a:ext cx="5967716" cy="457379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6FFF579-29EE-42C7-8F4A-2D4654C85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284" y="1857653"/>
            <a:ext cx="5967716" cy="500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4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24EDB1-E1BD-4028-970A-EE6289802439}"/>
              </a:ext>
            </a:extLst>
          </p:cNvPr>
          <p:cNvSpPr txBox="1"/>
          <p:nvPr/>
        </p:nvSpPr>
        <p:spPr>
          <a:xfrm>
            <a:off x="290037" y="126396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Parallel </a:t>
            </a:r>
            <a:r>
              <a:rPr kumimoji="1" lang="en-US" altLang="ja-JP" sz="3200" u="sng" dirty="0" err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Allpass</a:t>
            </a:r>
            <a:r>
              <a:rPr kumimoji="1" lang="en-US" altLang="ja-JP" sz="3200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Filter</a:t>
            </a:r>
            <a:endParaRPr lang="en-US" altLang="ja-JP" sz="3200" u="sng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9385ED9-1E9B-4071-9D2A-2396F8F1ADB0}"/>
              </a:ext>
            </a:extLst>
          </p:cNvPr>
          <p:cNvSpPr txBox="1"/>
          <p:nvPr/>
        </p:nvSpPr>
        <p:spPr>
          <a:xfrm>
            <a:off x="785337" y="1250950"/>
            <a:ext cx="11508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u="sng" dirty="0"/>
              <a:t>やること</a:t>
            </a:r>
            <a:endParaRPr lang="en-US" altLang="ja-JP" sz="3200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3200" dirty="0"/>
              <a:t>Comb</a:t>
            </a:r>
            <a:r>
              <a:rPr lang="ja-JP" altLang="en-US" sz="3200" dirty="0"/>
              <a:t> </a:t>
            </a:r>
            <a:r>
              <a:rPr lang="en-US" altLang="ja-JP" sz="3200" dirty="0"/>
              <a:t>Filter</a:t>
            </a:r>
            <a:r>
              <a:rPr lang="ja-JP" altLang="en-US" sz="3200" dirty="0"/>
              <a:t>の並列化と同様</a:t>
            </a:r>
            <a:endParaRPr lang="en-US" altLang="ja-JP" sz="3200" dirty="0"/>
          </a:p>
          <a:p>
            <a:pPr lvl="1"/>
            <a:r>
              <a:rPr lang="en-US" altLang="ja-JP" sz="3200" dirty="0"/>
              <a:t>※m</a:t>
            </a:r>
            <a:r>
              <a:rPr lang="ja-JP" altLang="en-US" sz="3200" dirty="0"/>
              <a:t>の値は</a:t>
            </a:r>
            <a:r>
              <a:rPr lang="en-US" altLang="ja-JP" sz="3200"/>
              <a:t>5 [msec]</a:t>
            </a:r>
            <a:r>
              <a:rPr lang="ja-JP" altLang="en-US" sz="3200"/>
              <a:t>と</a:t>
            </a:r>
            <a:r>
              <a:rPr lang="en-US" altLang="ja-JP" sz="3200" dirty="0"/>
              <a:t>1.7 [msec] </a:t>
            </a:r>
            <a:r>
              <a:rPr lang="ja-JP" altLang="en-US" sz="3200" dirty="0"/>
              <a:t>に設定</a:t>
            </a:r>
            <a:endParaRPr lang="en-US" altLang="ja-JP" sz="3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D2B61DA-EF07-4F98-99D9-0EBF9808C262}"/>
              </a:ext>
            </a:extLst>
          </p:cNvPr>
          <p:cNvSpPr txBox="1"/>
          <p:nvPr/>
        </p:nvSpPr>
        <p:spPr>
          <a:xfrm>
            <a:off x="417352" y="6146829"/>
            <a:ext cx="115082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Kahrs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M., &amp; Brandenburg, K. (Eds.). (1998). Applications of digital signal processing to audio and acoustics. Springer Science &amp; Business Media.</a:t>
            </a:r>
            <a:endParaRPr lang="ja-JP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68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512</Words>
  <Application>Microsoft Office PowerPoint</Application>
  <PresentationFormat>ワイド画面</PresentationFormat>
  <Paragraphs>60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HGPｺﾞｼｯｸE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和樹 松本</dc:creator>
  <cp:lastModifiedBy>和樹 松本</cp:lastModifiedBy>
  <cp:revision>5</cp:revision>
  <dcterms:created xsi:type="dcterms:W3CDTF">2021-09-07T10:20:16Z</dcterms:created>
  <dcterms:modified xsi:type="dcterms:W3CDTF">2021-09-07T21:18:36Z</dcterms:modified>
</cp:coreProperties>
</file>