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0198B-B069-48D0-88DB-AB82A7A4A9FB}" v="99" dt="2022-05-17T04:53:0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42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영우" userId="1d141ca865a48a12" providerId="LiveId" clId="{38D0198B-B069-48D0-88DB-AB82A7A4A9FB}"/>
    <pc:docChg chg="custSel addSld delSld modSld sldOrd">
      <pc:chgData name="송 영우" userId="1d141ca865a48a12" providerId="LiveId" clId="{38D0198B-B069-48D0-88DB-AB82A7A4A9FB}" dt="2022-05-17T04:53:00.861" v="1167" actId="20577"/>
      <pc:docMkLst>
        <pc:docMk/>
      </pc:docMkLst>
      <pc:sldChg chg="modSp mod ord">
        <pc:chgData name="송 영우" userId="1d141ca865a48a12" providerId="LiveId" clId="{38D0198B-B069-48D0-88DB-AB82A7A4A9FB}" dt="2022-04-21T06:43:34.438" v="4"/>
        <pc:sldMkLst>
          <pc:docMk/>
          <pc:sldMk cId="3302611174" sldId="256"/>
        </pc:sldMkLst>
        <pc:graphicFrameChg chg="modGraphic">
          <ac:chgData name="송 영우" userId="1d141ca865a48a12" providerId="LiveId" clId="{38D0198B-B069-48D0-88DB-AB82A7A4A9FB}" dt="2022-04-21T06:43:15.488" v="0" actId="2711"/>
          <ac:graphicFrameMkLst>
            <pc:docMk/>
            <pc:sldMk cId="3302611174" sldId="256"/>
            <ac:graphicFrameMk id="5" creationId="{32A8E6B6-814D-455C-A2C3-0981CD3B8EDA}"/>
          </ac:graphicFrameMkLst>
        </pc:graphicFrameChg>
      </pc:sldChg>
      <pc:sldChg chg="addSp delSp modSp new mod">
        <pc:chgData name="송 영우" userId="1d141ca865a48a12" providerId="LiveId" clId="{38D0198B-B069-48D0-88DB-AB82A7A4A9FB}" dt="2022-04-21T12:29:31.268" v="608" actId="1076"/>
        <pc:sldMkLst>
          <pc:docMk/>
          <pc:sldMk cId="3583189022" sldId="257"/>
        </pc:sldMkLst>
        <pc:spChg chg="del">
          <ac:chgData name="송 영우" userId="1d141ca865a48a12" providerId="LiveId" clId="{38D0198B-B069-48D0-88DB-AB82A7A4A9FB}" dt="2022-04-21T06:43:26.158" v="2" actId="478"/>
          <ac:spMkLst>
            <pc:docMk/>
            <pc:sldMk cId="3583189022" sldId="257"/>
            <ac:spMk id="2" creationId="{4F381B63-FE9B-4E57-BE41-8D60A0F6CE1A}"/>
          </ac:spMkLst>
        </pc:spChg>
        <pc:spChg chg="del">
          <ac:chgData name="송 영우" userId="1d141ca865a48a12" providerId="LiveId" clId="{38D0198B-B069-48D0-88DB-AB82A7A4A9FB}" dt="2022-04-21T06:43:26.158" v="2" actId="478"/>
          <ac:spMkLst>
            <pc:docMk/>
            <pc:sldMk cId="3583189022" sldId="257"/>
            <ac:spMk id="3" creationId="{6B4C51CF-3A4E-461E-9F83-D024BA16CA2E}"/>
          </ac:spMkLst>
        </pc:spChg>
        <pc:graphicFrameChg chg="add mod modGraphic">
          <ac:chgData name="송 영우" userId="1d141ca865a48a12" providerId="LiveId" clId="{38D0198B-B069-48D0-88DB-AB82A7A4A9FB}" dt="2022-04-21T09:34:23.635" v="604"/>
          <ac:graphicFrameMkLst>
            <pc:docMk/>
            <pc:sldMk cId="3583189022" sldId="257"/>
            <ac:graphicFrameMk id="4" creationId="{A1B6035B-79EE-4218-9C7D-ED6E842A9A82}"/>
          </ac:graphicFrameMkLst>
        </pc:graphicFrameChg>
        <pc:picChg chg="add del mod">
          <ac:chgData name="송 영우" userId="1d141ca865a48a12" providerId="LiveId" clId="{38D0198B-B069-48D0-88DB-AB82A7A4A9FB}" dt="2022-04-21T09:34:04.790" v="596" actId="478"/>
          <ac:picMkLst>
            <pc:docMk/>
            <pc:sldMk cId="3583189022" sldId="257"/>
            <ac:picMk id="4098" creationId="{81E965C6-9F0E-4305-BF92-0EA5A89E5AEA}"/>
          </ac:picMkLst>
        </pc:picChg>
        <pc:picChg chg="add mod">
          <ac:chgData name="송 영우" userId="1d141ca865a48a12" providerId="LiveId" clId="{38D0198B-B069-48D0-88DB-AB82A7A4A9FB}" dt="2022-04-21T12:29:31.268" v="608" actId="1076"/>
          <ac:picMkLst>
            <pc:docMk/>
            <pc:sldMk cId="3583189022" sldId="257"/>
            <ac:picMk id="4100" creationId="{4BF07467-6B6B-4289-88BC-133A8BCC595D}"/>
          </ac:picMkLst>
        </pc:picChg>
      </pc:sldChg>
      <pc:sldChg chg="addSp delSp modSp new mod">
        <pc:chgData name="송 영우" userId="1d141ca865a48a12" providerId="LiveId" clId="{38D0198B-B069-48D0-88DB-AB82A7A4A9FB}" dt="2022-04-21T09:35:57.298" v="607" actId="1076"/>
        <pc:sldMkLst>
          <pc:docMk/>
          <pc:sldMk cId="3436142544" sldId="258"/>
        </pc:sldMkLst>
        <pc:spChg chg="del">
          <ac:chgData name="송 영우" userId="1d141ca865a48a12" providerId="LiveId" clId="{38D0198B-B069-48D0-88DB-AB82A7A4A9FB}" dt="2022-04-21T06:48:47.599" v="393" actId="478"/>
          <ac:spMkLst>
            <pc:docMk/>
            <pc:sldMk cId="3436142544" sldId="258"/>
            <ac:spMk id="2" creationId="{03A7939E-24BA-4D4D-B468-B3D66AF403D0}"/>
          </ac:spMkLst>
        </pc:spChg>
        <pc:spChg chg="del">
          <ac:chgData name="송 영우" userId="1d141ca865a48a12" providerId="LiveId" clId="{38D0198B-B069-48D0-88DB-AB82A7A4A9FB}" dt="2022-04-21T06:48:47.599" v="393" actId="478"/>
          <ac:spMkLst>
            <pc:docMk/>
            <pc:sldMk cId="3436142544" sldId="258"/>
            <ac:spMk id="3" creationId="{FF19D69F-686E-4B74-89D5-94806E573A47}"/>
          </ac:spMkLst>
        </pc:spChg>
        <pc:spChg chg="add mod">
          <ac:chgData name="송 영우" userId="1d141ca865a48a12" providerId="LiveId" clId="{38D0198B-B069-48D0-88DB-AB82A7A4A9FB}" dt="2022-04-21T09:35:54.361" v="605" actId="1076"/>
          <ac:spMkLst>
            <pc:docMk/>
            <pc:sldMk cId="3436142544" sldId="258"/>
            <ac:spMk id="4" creationId="{40CD3B86-5E89-4A38-A927-AC09733A5ADA}"/>
          </ac:spMkLst>
        </pc:spChg>
        <pc:spChg chg="add mod">
          <ac:chgData name="송 영우" userId="1d141ca865a48a12" providerId="LiveId" clId="{38D0198B-B069-48D0-88DB-AB82A7A4A9FB}" dt="2022-04-21T09:35:54.361" v="605" actId="1076"/>
          <ac:spMkLst>
            <pc:docMk/>
            <pc:sldMk cId="3436142544" sldId="258"/>
            <ac:spMk id="5" creationId="{BFC80981-6B07-4BB5-8851-ED99B6CCDA2D}"/>
          </ac:spMkLst>
        </pc:spChg>
        <pc:spChg chg="add mod">
          <ac:chgData name="송 영우" userId="1d141ca865a48a12" providerId="LiveId" clId="{38D0198B-B069-48D0-88DB-AB82A7A4A9FB}" dt="2022-04-21T09:35:54.361" v="605" actId="1076"/>
          <ac:spMkLst>
            <pc:docMk/>
            <pc:sldMk cId="3436142544" sldId="258"/>
            <ac:spMk id="6" creationId="{74FB144D-0EBD-4137-95D4-8226DD747EBB}"/>
          </ac:spMkLst>
        </pc:spChg>
        <pc:spChg chg="add mod">
          <ac:chgData name="송 영우" userId="1d141ca865a48a12" providerId="LiveId" clId="{38D0198B-B069-48D0-88DB-AB82A7A4A9FB}" dt="2022-04-21T09:35:54.361" v="605" actId="1076"/>
          <ac:spMkLst>
            <pc:docMk/>
            <pc:sldMk cId="3436142544" sldId="258"/>
            <ac:spMk id="7" creationId="{D1F5DC1E-4C57-45B9-BF54-023041F96537}"/>
          </ac:spMkLst>
        </pc:spChg>
        <pc:picChg chg="add mod">
          <ac:chgData name="송 영우" userId="1d141ca865a48a12" providerId="LiveId" clId="{38D0198B-B069-48D0-88DB-AB82A7A4A9FB}" dt="2022-04-21T09:35:57.298" v="607" actId="1076"/>
          <ac:picMkLst>
            <pc:docMk/>
            <pc:sldMk cId="3436142544" sldId="258"/>
            <ac:picMk id="5122" creationId="{AF7EB83B-ECF7-49D9-94E9-73526C803CE6}"/>
          </ac:picMkLst>
        </pc:picChg>
        <pc:cxnChg chg="add mod">
          <ac:chgData name="송 영우" userId="1d141ca865a48a12" providerId="LiveId" clId="{38D0198B-B069-48D0-88DB-AB82A7A4A9FB}" dt="2022-04-21T09:35:54.361" v="605" actId="1076"/>
          <ac:cxnSpMkLst>
            <pc:docMk/>
            <pc:sldMk cId="3436142544" sldId="258"/>
            <ac:cxnSpMk id="9" creationId="{A09FFD4C-B6CB-462A-9AF0-7117860F5E2E}"/>
          </ac:cxnSpMkLst>
        </pc:cxnChg>
        <pc:cxnChg chg="add mod">
          <ac:chgData name="송 영우" userId="1d141ca865a48a12" providerId="LiveId" clId="{38D0198B-B069-48D0-88DB-AB82A7A4A9FB}" dt="2022-04-21T09:35:54.361" v="605" actId="1076"/>
          <ac:cxnSpMkLst>
            <pc:docMk/>
            <pc:sldMk cId="3436142544" sldId="258"/>
            <ac:cxnSpMk id="11" creationId="{1DD31A5B-A9A9-45CF-AA82-FB2DE44E1CD3}"/>
          </ac:cxnSpMkLst>
        </pc:cxnChg>
        <pc:cxnChg chg="add mod">
          <ac:chgData name="송 영우" userId="1d141ca865a48a12" providerId="LiveId" clId="{38D0198B-B069-48D0-88DB-AB82A7A4A9FB}" dt="2022-04-21T09:35:54.361" v="605" actId="1076"/>
          <ac:cxnSpMkLst>
            <pc:docMk/>
            <pc:sldMk cId="3436142544" sldId="258"/>
            <ac:cxnSpMk id="13" creationId="{6805BB43-F903-4495-AD43-5F2D965AB537}"/>
          </ac:cxnSpMkLst>
        </pc:cxnChg>
      </pc:sldChg>
      <pc:sldChg chg="addSp delSp new mod modNotesTx">
        <pc:chgData name="송 영우" userId="1d141ca865a48a12" providerId="LiveId" clId="{38D0198B-B069-48D0-88DB-AB82A7A4A9FB}" dt="2022-05-17T04:53:00.861" v="1167" actId="20577"/>
        <pc:sldMkLst>
          <pc:docMk/>
          <pc:sldMk cId="1726596909" sldId="259"/>
        </pc:sldMkLst>
        <pc:spChg chg="del">
          <ac:chgData name="송 영우" userId="1d141ca865a48a12" providerId="LiveId" clId="{38D0198B-B069-48D0-88DB-AB82A7A4A9FB}" dt="2022-04-21T07:14:34.143" v="551" actId="478"/>
          <ac:spMkLst>
            <pc:docMk/>
            <pc:sldMk cId="1726596909" sldId="259"/>
            <ac:spMk id="2" creationId="{92E0DD07-74E6-415F-8472-35D0A3483B4B}"/>
          </ac:spMkLst>
        </pc:spChg>
        <pc:spChg chg="del">
          <ac:chgData name="송 영우" userId="1d141ca865a48a12" providerId="LiveId" clId="{38D0198B-B069-48D0-88DB-AB82A7A4A9FB}" dt="2022-04-21T07:14:34.143" v="551" actId="478"/>
          <ac:spMkLst>
            <pc:docMk/>
            <pc:sldMk cId="1726596909" sldId="259"/>
            <ac:spMk id="3" creationId="{216C1AA7-CBCF-42EC-A77B-C80196768BCC}"/>
          </ac:spMkLst>
        </pc:spChg>
        <pc:picChg chg="add">
          <ac:chgData name="송 영우" userId="1d141ca865a48a12" providerId="LiveId" clId="{38D0198B-B069-48D0-88DB-AB82A7A4A9FB}" dt="2022-04-21T07:32:25.108" v="561" actId="22"/>
          <ac:picMkLst>
            <pc:docMk/>
            <pc:sldMk cId="1726596909" sldId="259"/>
            <ac:picMk id="5" creationId="{1330AD93-4C23-4AE3-A2E1-0266D5AC2407}"/>
          </ac:picMkLst>
        </pc:picChg>
        <pc:picChg chg="add del">
          <ac:chgData name="송 영우" userId="1d141ca865a48a12" providerId="LiveId" clId="{38D0198B-B069-48D0-88DB-AB82A7A4A9FB}" dt="2022-04-21T07:32:24.519" v="560" actId="478"/>
          <ac:picMkLst>
            <pc:docMk/>
            <pc:sldMk cId="1726596909" sldId="259"/>
            <ac:picMk id="1026" creationId="{AB97EF35-1842-4A89-BFD1-3D1E7CD74008}"/>
          </ac:picMkLst>
        </pc:picChg>
      </pc:sldChg>
      <pc:sldChg chg="addSp delSp modSp new del mod">
        <pc:chgData name="송 영우" userId="1d141ca865a48a12" providerId="LiveId" clId="{38D0198B-B069-48D0-88DB-AB82A7A4A9FB}" dt="2022-04-21T07:34:00.115" v="575" actId="47"/>
        <pc:sldMkLst>
          <pc:docMk/>
          <pc:sldMk cId="319030809" sldId="260"/>
        </pc:sldMkLst>
        <pc:spChg chg="del">
          <ac:chgData name="송 영우" userId="1d141ca865a48a12" providerId="LiveId" clId="{38D0198B-B069-48D0-88DB-AB82A7A4A9FB}" dt="2022-04-21T07:16:14.458" v="554" actId="478"/>
          <ac:spMkLst>
            <pc:docMk/>
            <pc:sldMk cId="319030809" sldId="260"/>
            <ac:spMk id="2" creationId="{E9A1C314-6ED0-4F32-B9B7-F42810BCF74F}"/>
          </ac:spMkLst>
        </pc:spChg>
        <pc:spChg chg="del">
          <ac:chgData name="송 영우" userId="1d141ca865a48a12" providerId="LiveId" clId="{38D0198B-B069-48D0-88DB-AB82A7A4A9FB}" dt="2022-04-21T07:16:14.458" v="554" actId="478"/>
          <ac:spMkLst>
            <pc:docMk/>
            <pc:sldMk cId="319030809" sldId="260"/>
            <ac:spMk id="3" creationId="{7B89E405-68F3-406B-81F9-4A429A870EAF}"/>
          </ac:spMkLst>
        </pc:spChg>
        <pc:picChg chg="add mod">
          <ac:chgData name="송 영우" userId="1d141ca865a48a12" providerId="LiveId" clId="{38D0198B-B069-48D0-88DB-AB82A7A4A9FB}" dt="2022-04-21T07:16:23.170" v="557" actId="1076"/>
          <ac:picMkLst>
            <pc:docMk/>
            <pc:sldMk cId="319030809" sldId="260"/>
            <ac:picMk id="2050" creationId="{2055FDC3-BEE3-4BD9-A29E-0EE5AB877982}"/>
          </ac:picMkLst>
        </pc:picChg>
      </pc:sldChg>
      <pc:sldChg chg="addSp delSp">
        <pc:chgData name="송 영우" userId="1d141ca865a48a12" providerId="LiveId" clId="{38D0198B-B069-48D0-88DB-AB82A7A4A9FB}" dt="2022-04-21T07:20:40.134" v="559"/>
        <pc:sldMkLst>
          <pc:docMk/>
          <pc:sldMk cId="459243533" sldId="261"/>
        </pc:sldMkLst>
        <pc:picChg chg="del">
          <ac:chgData name="송 영우" userId="1d141ca865a48a12" providerId="LiveId" clId="{38D0198B-B069-48D0-88DB-AB82A7A4A9FB}" dt="2022-04-21T07:16:27.976" v="558" actId="478"/>
          <ac:picMkLst>
            <pc:docMk/>
            <pc:sldMk cId="459243533" sldId="261"/>
            <ac:picMk id="2050" creationId="{2055FDC3-BEE3-4BD9-A29E-0EE5AB877982}"/>
          </ac:picMkLst>
        </pc:picChg>
        <pc:picChg chg="add">
          <ac:chgData name="송 영우" userId="1d141ca865a48a12" providerId="LiveId" clId="{38D0198B-B069-48D0-88DB-AB82A7A4A9FB}" dt="2022-04-21T07:20:40.134" v="559"/>
          <ac:picMkLst>
            <pc:docMk/>
            <pc:sldMk cId="459243533" sldId="261"/>
            <ac:picMk id="3074" creationId="{07AD5543-5EAE-47A3-BF4E-4EF4DC22FB59}"/>
          </ac:picMkLst>
        </pc:picChg>
      </pc:sldChg>
      <pc:sldChg chg="addSp delSp modSp new mod modNotesTx">
        <pc:chgData name="송 영우" userId="1d141ca865a48a12" providerId="LiveId" clId="{38D0198B-B069-48D0-88DB-AB82A7A4A9FB}" dt="2022-05-17T04:52:31.443" v="1019" actId="20577"/>
        <pc:sldMkLst>
          <pc:docMk/>
          <pc:sldMk cId="994161523" sldId="262"/>
        </pc:sldMkLst>
        <pc:spChg chg="del">
          <ac:chgData name="송 영우" userId="1d141ca865a48a12" providerId="LiveId" clId="{38D0198B-B069-48D0-88DB-AB82A7A4A9FB}" dt="2022-04-21T07:32:33.652" v="564" actId="478"/>
          <ac:spMkLst>
            <pc:docMk/>
            <pc:sldMk cId="994161523" sldId="262"/>
            <ac:spMk id="2" creationId="{A9469E57-3FF4-4966-A66C-D6EE286A1A29}"/>
          </ac:spMkLst>
        </pc:spChg>
        <pc:spChg chg="del">
          <ac:chgData name="송 영우" userId="1d141ca865a48a12" providerId="LiveId" clId="{38D0198B-B069-48D0-88DB-AB82A7A4A9FB}" dt="2022-04-21T07:32:32.817" v="563" actId="478"/>
          <ac:spMkLst>
            <pc:docMk/>
            <pc:sldMk cId="994161523" sldId="262"/>
            <ac:spMk id="3" creationId="{CC5C7EB8-500D-4BE1-9D23-30D5FC69960B}"/>
          </ac:spMkLst>
        </pc:spChg>
        <pc:picChg chg="add mod">
          <ac:chgData name="송 영우" userId="1d141ca865a48a12" providerId="LiveId" clId="{38D0198B-B069-48D0-88DB-AB82A7A4A9FB}" dt="2022-04-21T07:33:50.837" v="574" actId="1076"/>
          <ac:picMkLst>
            <pc:docMk/>
            <pc:sldMk cId="994161523" sldId="262"/>
            <ac:picMk id="5" creationId="{C71B416F-6BA6-417F-BD9A-F98B1F19A9F1}"/>
          </ac:picMkLst>
        </pc:picChg>
        <pc:picChg chg="add mod">
          <ac:chgData name="송 영우" userId="1d141ca865a48a12" providerId="LiveId" clId="{38D0198B-B069-48D0-88DB-AB82A7A4A9FB}" dt="2022-04-21T07:33:48.802" v="573" actId="1076"/>
          <ac:picMkLst>
            <pc:docMk/>
            <pc:sldMk cId="994161523" sldId="262"/>
            <ac:picMk id="7" creationId="{EABD8365-C5C0-4F0D-AB03-7CF89F4B93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FA1A-3837-4E89-A67E-DA3A0A0DBC83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0DEA0-5B19-42DC-9028-C4F41376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8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0DEA0-5B19-42DC-9028-C4F41376F6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도메인을 </a:t>
            </a:r>
            <a:r>
              <a:rPr lang="en-US" altLang="ko-KR" dirty="0"/>
              <a:t>IP </a:t>
            </a:r>
            <a:r>
              <a:rPr lang="ko-KR" altLang="en-US" dirty="0"/>
              <a:t>주소로 바꾸기 위해서는 </a:t>
            </a:r>
            <a:r>
              <a:rPr lang="en-US" altLang="ko-KR" dirty="0"/>
              <a:t>root </a:t>
            </a:r>
            <a:r>
              <a:rPr lang="ko-KR" altLang="en-US" dirty="0"/>
              <a:t>도메인을 통해 하위 도메인을 찾는 방법으로 계속 내려가야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0DEA0-5B19-42DC-9028-C4F41376F6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9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Iterative Query, Local DNS </a:t>
            </a:r>
            <a:r>
              <a:rPr lang="ko-KR" altLang="en-US" dirty="0"/>
              <a:t>서버가 대리인으로 나서서 </a:t>
            </a:r>
            <a:r>
              <a:rPr lang="en-US" altLang="ko-KR" dirty="0"/>
              <a:t>root</a:t>
            </a:r>
            <a:r>
              <a:rPr lang="ko-KR" altLang="en-US" dirty="0"/>
              <a:t>에게 먼저 물어본 다음 하위로 계속 내려가 물어보는 방법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</a:t>
            </a:r>
            <a:r>
              <a:rPr lang="en-US" altLang="ko-KR" dirty="0"/>
              <a:t>: Recursive Query,</a:t>
            </a:r>
            <a:r>
              <a:rPr lang="ko-KR" altLang="en-US" dirty="0"/>
              <a:t> 재귀적으로 실제 </a:t>
            </a:r>
            <a:r>
              <a:rPr lang="en-US" altLang="ko-KR" dirty="0"/>
              <a:t>domain name</a:t>
            </a:r>
            <a:r>
              <a:rPr lang="ko-KR" altLang="en-US" dirty="0"/>
              <a:t>을 가지고 있는 </a:t>
            </a:r>
            <a:r>
              <a:rPr lang="en-US" altLang="ko-KR" dirty="0"/>
              <a:t>server</a:t>
            </a:r>
            <a:r>
              <a:rPr lang="ko-KR" altLang="en-US" dirty="0"/>
              <a:t>까지 </a:t>
            </a:r>
            <a:r>
              <a:rPr lang="en-US" altLang="ko-KR" dirty="0"/>
              <a:t>Query</a:t>
            </a:r>
            <a:r>
              <a:rPr lang="ko-KR" altLang="en-US" dirty="0"/>
              <a:t>가 이동하여 </a:t>
            </a:r>
            <a:r>
              <a:rPr lang="en-US" altLang="ko-KR" dirty="0"/>
              <a:t>IP </a:t>
            </a:r>
            <a:r>
              <a:rPr lang="ko-KR" altLang="en-US" dirty="0"/>
              <a:t>주소를 얻는 방법</a:t>
            </a:r>
            <a:r>
              <a:rPr lang="en-US" altLang="ko-KR" dirty="0"/>
              <a:t>. Root DNS server</a:t>
            </a:r>
            <a:r>
              <a:rPr lang="ko-KR" altLang="en-US" dirty="0"/>
              <a:t>에 큰 부담을 주는 문제가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0DEA0-5B19-42DC-9028-C4F41376F6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7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07D4-EAEC-4677-95F4-D2A6E0D3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69031-BCC2-4AE2-84AA-6F2E6E95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7644B-A153-4F4F-9BBE-7567DE93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E1738-4300-4A1C-85A2-907A1837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82D3C-061E-4FAB-AD35-6F9CC75A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7476-91DD-4FA8-B210-F3A93E8E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7738F-AA02-455F-9C34-3CF83465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DAB83-8749-40DC-A131-06D8FACA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E4FA1-8B1F-4126-9A0E-3D8F8DC5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C93C2-D2A2-4141-8080-057F7886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9B95D-2B72-4B47-A4B2-E82778CF0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7AB93-93BF-4DF4-8CAB-1DD5B91B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3362B-AA9D-4928-B3B2-5C537858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3E888-6650-4965-BB3C-C4FEE8A7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FCE5B-69B4-4245-A82B-AE67213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5155D-0554-43C5-947B-0D2F9CCF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6DA7C-D1BD-4AC7-82D4-98719FC3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C839C-20AC-4CA3-8828-4C42D229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2BF1D-CBAA-4F00-AAB9-3E804CA9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2A95C-D98D-4786-A7B1-5099F71E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793E1-71E3-4C74-82F6-9A6E6FA6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F9E2C-AB13-4E7C-BA2E-CAFF9D10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E8932-71FA-487B-B022-A46BBDF4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6DB7E-2391-4D5E-A969-45ACA09D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C1ADA-7207-4070-9514-4067A549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B53A7-0B3C-4394-9D03-66B84D5F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24456-0114-45A0-9916-15C542232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5ADD3-51C9-4A14-A140-CDCE1C76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54D0C-C214-4959-BA84-A081A226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B3FE3-77AD-4AA9-AAE4-E7334A4D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04344-BEA1-4187-8E19-3041B52E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98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F7B7-0A79-421F-9120-101449B0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3DB71-8527-4896-B2B8-068D739B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82667-0A48-4593-A492-9037965F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1E4E6-D3D9-48A8-A904-C68E17386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10126-4F76-4E8B-8F02-8BE1329B0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CD7D4B-0469-4084-B695-0D18E313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A5B39B-A587-4D6C-9B32-0BF6098E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759784-A475-444D-823A-41FA8EAE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6D1B-709C-4816-949D-874FB6AC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0D6D13-C6B5-4007-8802-2D2546A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F4999F-BFAF-4B01-BFA8-8F18E39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F40A8-423B-415F-A69C-99A922B2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9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65E5B-AD49-4B10-BFC6-E8A33ABA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FAE0A-D72D-4CA8-AD9D-6E61D031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10611B-73D3-4E14-A20D-43ABCE3C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716F8-708B-42AC-9F7A-C9A951B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69431-6E84-4756-AEF4-A00D43B1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F2A27-8B3D-4BA8-B1AC-CE00847EB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F4778-30AD-4EAE-9C2D-D8CFBA40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B2F48-160F-4408-9472-163504C6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FD0BC-BDEA-4284-98FA-19997292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4A54-F0AD-4BA1-8F88-E25AC93F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665C9-9AAB-4F4B-A90E-55AA9A498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2731A-4DF2-4F17-9B00-1A9886017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1DCB1-0193-4180-8063-1CEEDF32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FF8B3-040A-4D61-B8A1-D697E383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D715F-F531-4CD8-A1A8-6DC4C022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3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D983E0-53BF-4F9F-812B-898282D9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09B86-957E-46E1-8E27-6F8D3FC0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362FE-07AE-4837-BC72-1DF5AE4BC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6DE4-0C67-4422-A719-499366316E98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91A01-DF8B-48A6-BD88-70BB57357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ACC17-A628-45F2-9582-6AF5BFED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7B01-3ABA-4552-AE49-B5BFC184E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9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B6035B-79EE-4218-9C7D-ED6E842A9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04379"/>
              </p:ext>
            </p:extLst>
          </p:nvPr>
        </p:nvGraphicFramePr>
        <p:xfrm>
          <a:off x="1753326" y="37559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51">
                  <a:extLst>
                    <a:ext uri="{9D8B030D-6E8A-4147-A177-3AD203B41FA5}">
                      <a16:colId xmlns:a16="http://schemas.microsoft.com/office/drawing/2014/main" val="1207680849"/>
                    </a:ext>
                  </a:extLst>
                </a:gridCol>
                <a:gridCol w="5840549">
                  <a:extLst>
                    <a:ext uri="{9D8B030D-6E8A-4147-A177-3AD203B41FA5}">
                      <a16:colId xmlns:a16="http://schemas.microsoft.com/office/drawing/2014/main" val="404706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Method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8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CREATE(POST)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요소를 생성한다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 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일반적으로 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Body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에 싣는다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1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READ(GET)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요소를 얻는다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 Query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를 통해 거른다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3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UPDATE(UPDATE)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요소를 갱신한다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 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일반적으로 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Body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에 싣는다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6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DELETE(DELETE)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요소를 제거한다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 Query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를 통해 삭제한다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019613"/>
                  </a:ext>
                </a:extLst>
              </a:tr>
            </a:tbl>
          </a:graphicData>
        </a:graphic>
      </p:graphicFrame>
      <p:pic>
        <p:nvPicPr>
          <p:cNvPr id="4100" name="Picture 4" descr="URI란? (feat. URL, URN) | MJ Kim">
            <a:extLst>
              <a:ext uri="{FF2B5EF4-FFF2-40B4-BE49-F238E27FC236}">
                <a16:creationId xmlns:a16="http://schemas.microsoft.com/office/drawing/2014/main" id="{4BF07467-6B6B-4289-88BC-133A8BCC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247866"/>
            <a:ext cx="57626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8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A8E6B6-814D-455C-A2C3-0981CD3B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54262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63">
                  <a:extLst>
                    <a:ext uri="{9D8B030D-6E8A-4147-A177-3AD203B41FA5}">
                      <a16:colId xmlns:a16="http://schemas.microsoft.com/office/drawing/2014/main" val="1838937559"/>
                    </a:ext>
                  </a:extLst>
                </a:gridCol>
                <a:gridCol w="6336937">
                  <a:extLst>
                    <a:ext uri="{9D8B030D-6E8A-4147-A177-3AD203B41FA5}">
                      <a16:colId xmlns:a16="http://schemas.microsoft.com/office/drawing/2014/main" val="252482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CODE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1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1XX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요청을 받았으며 작업을 계속한다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.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6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2XX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Success(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동작 실행 성공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6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3XX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Redirection(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추가 동작 필요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4XX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ERROR(Client 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측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5XX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ERROR(Server </a:t>
                      </a:r>
                      <a:r>
                        <a:rPr lang="ko-KR" altLang="en-US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측</a:t>
                      </a:r>
                      <a:r>
                        <a:rPr lang="en-US" altLang="ko-KR" dirty="0">
                          <a:latin typeface="Spoqa Han Sans Neo" panose="020B0500000000000000" pitchFamily="34" charset="-127"/>
                          <a:ea typeface="Spoqa Han Sans Neo" panose="020B0500000000000000" pitchFamily="34" charset="-127"/>
                        </a:rPr>
                        <a:t>)</a:t>
                      </a:r>
                      <a:endParaRPr lang="ko-KR" altLang="en-US" dirty="0">
                        <a:latin typeface="Spoqa Han Sans Neo" panose="020B0500000000000000" pitchFamily="34" charset="-127"/>
                        <a:ea typeface="Spoqa Han Sans Neo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2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CD3B86-5E89-4A38-A927-AC09733A5ADA}"/>
              </a:ext>
            </a:extLst>
          </p:cNvPr>
          <p:cNvSpPr/>
          <p:nvPr/>
        </p:nvSpPr>
        <p:spPr>
          <a:xfrm>
            <a:off x="618308" y="354874"/>
            <a:ext cx="2116183" cy="18462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 Tree</a:t>
            </a:r>
          </a:p>
          <a:p>
            <a:pPr algn="ctr"/>
            <a:r>
              <a:rPr lang="ko-KR" altLang="en-US" dirty="0"/>
              <a:t>구축 위한</a:t>
            </a:r>
            <a:endParaRPr lang="en-US" altLang="ko-KR" dirty="0"/>
          </a:p>
          <a:p>
            <a:pPr algn="ctr"/>
            <a:r>
              <a:rPr lang="en-US" altLang="ko-KR" dirty="0"/>
              <a:t>HTML </a:t>
            </a:r>
            <a:r>
              <a:rPr lang="ko-KR" altLang="en-US" dirty="0"/>
              <a:t>파싱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80981-6B07-4BB5-8851-ED99B6CCDA2D}"/>
              </a:ext>
            </a:extLst>
          </p:cNvPr>
          <p:cNvSpPr/>
          <p:nvPr/>
        </p:nvSpPr>
        <p:spPr>
          <a:xfrm>
            <a:off x="3493497" y="354869"/>
            <a:ext cx="2116183" cy="18462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 Tree </a:t>
            </a:r>
            <a:r>
              <a:rPr lang="ko-KR" altLang="en-US" dirty="0"/>
              <a:t>구축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FB144D-0EBD-4137-95D4-8226DD747EBB}"/>
              </a:ext>
            </a:extLst>
          </p:cNvPr>
          <p:cNvSpPr/>
          <p:nvPr/>
        </p:nvSpPr>
        <p:spPr>
          <a:xfrm>
            <a:off x="9318171" y="354872"/>
            <a:ext cx="2116183" cy="18462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 Tree</a:t>
            </a:r>
          </a:p>
          <a:p>
            <a:pPr algn="ctr"/>
            <a:r>
              <a:rPr lang="ko-KR" altLang="en-US" dirty="0"/>
              <a:t>그리기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DC1E-4C57-45B9-BF54-023041F96537}"/>
              </a:ext>
            </a:extLst>
          </p:cNvPr>
          <p:cNvSpPr/>
          <p:nvPr/>
        </p:nvSpPr>
        <p:spPr>
          <a:xfrm>
            <a:off x="6442982" y="354868"/>
            <a:ext cx="2116183" cy="18462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 Tree </a:t>
            </a:r>
            <a:r>
              <a:rPr lang="ko-KR" altLang="en-US" dirty="0"/>
              <a:t>배치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9FFD4C-B6CB-462A-9AF0-7117860F5E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734491" y="1277978"/>
            <a:ext cx="759006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D31A5B-A9A9-45CF-AA82-FB2DE44E1CD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609680" y="1277977"/>
            <a:ext cx="833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05BB43-F903-4495-AD43-5F2D965AB53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559165" y="1277977"/>
            <a:ext cx="759006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7EB83B-ECF7-49D9-94E9-73526C80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43" y="3124189"/>
            <a:ext cx="59531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30AD93-4C23-4AE3-A2E1-0266D5AC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46" y="1061707"/>
            <a:ext cx="828790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1B416F-6BA6-417F-BD9A-F98B1F19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48" y="882541"/>
            <a:ext cx="4270667" cy="50929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BD8365-C5C0-4F0D-AB03-7CF89F4B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48" y="812874"/>
            <a:ext cx="4463504" cy="50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6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워드프레스 호스팅 필요한 이유">
            <a:extLst>
              <a:ext uri="{FF2B5EF4-FFF2-40B4-BE49-F238E27FC236}">
                <a16:creationId xmlns:a16="http://schemas.microsoft.com/office/drawing/2014/main" id="{07AD5543-5EAE-47A3-BF4E-4EF4DC22F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240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171</Words>
  <Application>Microsoft Office PowerPoint</Application>
  <PresentationFormat>와이드스크린</PresentationFormat>
  <Paragraphs>35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Spoqa Han Sans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영우</dc:creator>
  <cp:lastModifiedBy>송 영우</cp:lastModifiedBy>
  <cp:revision>1</cp:revision>
  <dcterms:created xsi:type="dcterms:W3CDTF">2022-04-21T06:42:52Z</dcterms:created>
  <dcterms:modified xsi:type="dcterms:W3CDTF">2022-05-17T04:53:07Z</dcterms:modified>
</cp:coreProperties>
</file>