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E45CC-8AFD-9148-9198-3C230484E42E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A2D9-8AE9-3A49-8BAD-1CACC439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02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A2D9-8AE9-3A49-8BAD-1CACC4393ED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50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362D-DBC0-A549-A038-37538B481F5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71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EA3A-8BE1-AD4A-A028-830D503670A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359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EA3A-8BE1-AD4A-A028-830D503670A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71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EA3A-8BE1-AD4A-A028-830D503670A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4902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EA3A-8BE1-AD4A-A028-830D503670A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46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EA3A-8BE1-AD4A-A028-830D503670A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778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EA3A-8BE1-AD4A-A028-830D503670A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62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B4C-E487-E046-A66D-D82D70EC7D39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99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527-E147-4641-902F-B59156354C2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6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62-99A7-8642-8195-1B360D05DCC5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545-1BD3-1D43-9BE5-73ACFAE8B1C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8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89B-6762-FD43-91DC-FC672226E405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6D1-0E4E-8843-AB82-C257962B1013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EE8-8645-1549-91ED-60E04143A253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3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59AA-6004-E348-986D-9E66E2CF4E29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8B1-D039-6248-B3C9-7D668BF2359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85D4-107C-FF4E-B5C1-85D1EC2BDF0D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9AEA3A-8BE1-AD4A-A028-830D503670A7}" type="datetime1">
              <a:rPr lang="it-IT" smtClean="0"/>
              <a:t>01/12/2016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70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gsw.gr1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ingsw.gr12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ingsw.gr12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INGSW2016_12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Incontro N°1: Raccolta requisiti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9575623" y="34118"/>
            <a:ext cx="1553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GCI ‘16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6787" y="6518324"/>
            <a:ext cx="1245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750" dirty="0">
                <a:hlinkClick r:id="rId3"/>
              </a:rPr>
              <a:t>ingsw.gr12@gmail.com</a:t>
            </a:r>
            <a:r>
              <a:rPr lang="it-IT" sz="1750" dirty="0"/>
              <a:t> - Andrea Santangelo, Andrea Francesco Scalella, Andrea Pollastro, Vincenzo Manfredi</a:t>
            </a:r>
          </a:p>
        </p:txBody>
      </p:sp>
      <p:sp>
        <p:nvSpPr>
          <p:cNvPr id="12" name="AutoShape 2" descr="http://www.mito.unina.it/wp-content/uploads/2014/05/logo-UNINA.png"/>
          <p:cNvSpPr>
            <a:spLocks noChangeAspect="1" noChangeArrowheads="1"/>
          </p:cNvSpPr>
          <p:nvPr/>
        </p:nvSpPr>
        <p:spPr bwMode="auto">
          <a:xfrm>
            <a:off x="-1" y="-1"/>
            <a:ext cx="1671145" cy="167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686" y="2298281"/>
            <a:ext cx="4133853" cy="41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4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Politica aggiornamenti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9575623" y="34118"/>
            <a:ext cx="1553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GCI ‘16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6787" y="6518324"/>
            <a:ext cx="1245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750" dirty="0">
                <a:hlinkClick r:id="rId2"/>
              </a:rPr>
              <a:t>ingsw.gr12@gmail.com</a:t>
            </a:r>
            <a:r>
              <a:rPr lang="it-IT" sz="1750" dirty="0"/>
              <a:t> - Andrea Santangelo, Andrea Francesco Scalella, Andrea Pollastro, Vincenzo Manfredi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525653" y="-51576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</a:schemeClr>
                </a:solidFill>
              </a:rPr>
              <a:t>Raccolta requisiti</a:t>
            </a:r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Aggiornamenti automatici periodici autoinstallanti</a:t>
            </a:r>
          </a:p>
          <a:p>
            <a:r>
              <a:rPr lang="it-IT" altLang="it-IT" dirty="0"/>
              <a:t>Aggiornamenti automatici su richiesta autoinstallanti</a:t>
            </a:r>
          </a:p>
          <a:p>
            <a:r>
              <a:rPr lang="it-IT" altLang="it-IT" dirty="0"/>
              <a:t>Aggiornamenti manuali</a:t>
            </a:r>
          </a:p>
          <a:p>
            <a:endParaRPr lang="it-IT" altLang="it-IT" dirty="0"/>
          </a:p>
          <a:p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91" y="2980188"/>
            <a:ext cx="5676190" cy="340317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9968" y="34118"/>
            <a:ext cx="1005157" cy="10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Collocazione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9575623" y="34118"/>
            <a:ext cx="1553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GCI ‘16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6787" y="6518324"/>
            <a:ext cx="1245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750" dirty="0">
                <a:hlinkClick r:id="rId2"/>
              </a:rPr>
              <a:t>ingsw.gr12@gmail.com</a:t>
            </a:r>
            <a:r>
              <a:rPr lang="it-IT" sz="1750" dirty="0"/>
              <a:t> - Andrea Santangelo, Andrea Francesco Scalella, Andrea Pollastro, Vincenzo Manfredi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525653" y="-51576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</a:schemeClr>
                </a:solidFill>
              </a:rPr>
              <a:t>Raccolta requisiti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968" y="34118"/>
            <a:ext cx="1005157" cy="1005157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59205" y="1392227"/>
            <a:ext cx="3690630" cy="4195481"/>
          </a:xfrm>
        </p:spPr>
        <p:txBody>
          <a:bodyPr/>
          <a:lstStyle/>
          <a:p>
            <a:r>
              <a:rPr lang="it-IT" dirty="0"/>
              <a:t>Cloud</a:t>
            </a:r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987423" y="1397450"/>
            <a:ext cx="369063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Locale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973" y="860371"/>
            <a:ext cx="1821650" cy="184333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625" y="1115650"/>
            <a:ext cx="3937956" cy="15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9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3421</TotalTime>
  <Words>82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Ione</vt:lpstr>
      <vt:lpstr>INGSW2016_12</vt:lpstr>
      <vt:lpstr>Politica aggiornamenti</vt:lpstr>
      <vt:lpstr>Collocazione dati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INGSW2016_12</dc:title>
  <dc:creator>Utente di Microsoft Office</dc:creator>
  <cp:lastModifiedBy>ANDREA SANTANGELO</cp:lastModifiedBy>
  <cp:revision>13</cp:revision>
  <dcterms:created xsi:type="dcterms:W3CDTF">2016-11-29T11:19:02Z</dcterms:created>
  <dcterms:modified xsi:type="dcterms:W3CDTF">2016-12-01T20:22:48Z</dcterms:modified>
</cp:coreProperties>
</file>