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0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B19CBB0-0857-4273-9633-FA0A7BB4E18E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59A6829-5058-4285-9F21-00A6D63E088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9CBB0-0857-4273-9633-FA0A7BB4E18E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A6829-5058-4285-9F21-00A6D63E088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B19CBB0-0857-4273-9633-FA0A7BB4E18E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59A6829-5058-4285-9F21-00A6D63E088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9CBB0-0857-4273-9633-FA0A7BB4E18E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A6829-5058-4285-9F21-00A6D63E088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B19CBB0-0857-4273-9633-FA0A7BB4E18E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59A6829-5058-4285-9F21-00A6D63E088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9CBB0-0857-4273-9633-FA0A7BB4E18E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A6829-5058-4285-9F21-00A6D63E088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9CBB0-0857-4273-9633-FA0A7BB4E18E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A6829-5058-4285-9F21-00A6D63E088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9CBB0-0857-4273-9633-FA0A7BB4E18E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A6829-5058-4285-9F21-00A6D63E088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B19CBB0-0857-4273-9633-FA0A7BB4E18E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A6829-5058-4285-9F21-00A6D63E088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9CBB0-0857-4273-9633-FA0A7BB4E18E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A6829-5058-4285-9F21-00A6D63E088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9CBB0-0857-4273-9633-FA0A7BB4E18E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A6829-5058-4285-9F21-00A6D63E088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B19CBB0-0857-4273-9633-FA0A7BB4E18E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59A6829-5058-4285-9F21-00A6D63E088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eorbe.wikispaces.com/" TargetMode="External"/><Relationship Id="rId4" Type="http://schemas.openxmlformats.org/officeDocument/2006/relationships/hyperlink" Target="http://gentedetele.com/wp-content/uploads/2011/05/carlos_sobera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5616e9d2c249cea8553dd6958e0508bb2fa6b394.googledrive.com/host/0B1sCvh2x-C65bXJIVDYzekxNVlk/LOPD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42976" y="1142984"/>
            <a:ext cx="6858048" cy="686366"/>
          </a:xfrm>
        </p:spPr>
        <p:txBody>
          <a:bodyPr>
            <a:normAutofit/>
          </a:bodyPr>
          <a:lstStyle/>
          <a:p>
            <a:r>
              <a:rPr lang="es-ES" sz="3200" dirty="0" smtClean="0"/>
              <a:t>¿QUIÉN QUIERE SER GRADUADO?</a:t>
            </a:r>
            <a:endParaRPr lang="es-ES" sz="3200" dirty="0"/>
          </a:p>
        </p:txBody>
      </p:sp>
      <p:pic>
        <p:nvPicPr>
          <p:cNvPr id="1026" name="Picture 2" descr="C:\Users\AnderPC\Desktop\graduat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643050"/>
            <a:ext cx="4681550" cy="4681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Subida a </a:t>
            </a:r>
            <a:r>
              <a:rPr lang="es-ES" dirty="0" smtClean="0"/>
              <a:t>la web (</a:t>
            </a:r>
            <a:r>
              <a:rPr lang="es-ES" dirty="0" err="1" smtClean="0"/>
              <a:t>Aptoide</a:t>
            </a:r>
            <a:r>
              <a:rPr lang="es-ES" dirty="0" smtClean="0"/>
              <a:t>, </a:t>
            </a:r>
            <a:r>
              <a:rPr lang="es-ES" dirty="0" smtClean="0"/>
              <a:t>Amazon, </a:t>
            </a:r>
            <a:r>
              <a:rPr lang="es-ES" dirty="0" err="1" smtClean="0"/>
              <a:t>Slideme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Links //TODO</a:t>
            </a:r>
          </a:p>
          <a:p>
            <a:endParaRPr lang="es-ES" dirty="0" smtClean="0"/>
          </a:p>
          <a:p>
            <a:r>
              <a:rPr lang="es-ES" dirty="0" smtClean="0"/>
              <a:t>Aplicación entretenida y educativa</a:t>
            </a:r>
          </a:p>
          <a:p>
            <a:endParaRPr lang="es-ES" dirty="0" smtClean="0"/>
          </a:p>
          <a:p>
            <a:r>
              <a:rPr lang="es-ES" dirty="0" err="1" smtClean="0"/>
              <a:t>Android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Con posibilidad de hacer versión 2.0 </a:t>
            </a:r>
            <a:r>
              <a:rPr lang="es-ES" dirty="0" smtClean="0">
                <a:sym typeface="Wingdings" pitchFamily="2" charset="2"/>
              </a:rPr>
              <a:t>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pic>
        <p:nvPicPr>
          <p:cNvPr id="23554" name="Picture 2" descr="http://gentedetele.com/wp-content/uploads/2011/05/carlos_sober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714488"/>
            <a:ext cx="3238500" cy="3238501"/>
          </a:xfrm>
          <a:prstGeom prst="rect">
            <a:avLst/>
          </a:prstGeom>
          <a:noFill/>
        </p:spPr>
      </p:pic>
      <p:pic>
        <p:nvPicPr>
          <p:cNvPr id="5" name="Picture 2" descr="C:\Users\AnderPC\Desktop\graduated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7959" y="4429132"/>
            <a:ext cx="1346983" cy="1346983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214546" y="500063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hlinkClick r:id="rId4"/>
              </a:rPr>
              <a:t>Imagen 2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428596" y="5715016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Wiki del proyecto: </a:t>
            </a:r>
            <a:r>
              <a:rPr lang="es-ES" dirty="0" smtClean="0">
                <a:hlinkClick r:id="rId5"/>
              </a:rPr>
              <a:t>https://feorbe.wikispaces.com/ 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1.- Explicación breve</a:t>
            </a:r>
          </a:p>
          <a:p>
            <a:r>
              <a:rPr lang="es-ES" dirty="0" smtClean="0"/>
              <a:t>2</a:t>
            </a:r>
            <a:r>
              <a:rPr lang="es-ES" dirty="0" smtClean="0"/>
              <a:t>.- Planificación</a:t>
            </a:r>
          </a:p>
          <a:p>
            <a:r>
              <a:rPr lang="es-ES" dirty="0" smtClean="0"/>
              <a:t>3</a:t>
            </a:r>
            <a:r>
              <a:rPr lang="es-ES" dirty="0" smtClean="0"/>
              <a:t>.- Diseño</a:t>
            </a:r>
          </a:p>
          <a:p>
            <a:r>
              <a:rPr lang="es-ES" dirty="0" smtClean="0"/>
              <a:t>4.- Implementación y desarrollo</a:t>
            </a:r>
          </a:p>
          <a:p>
            <a:r>
              <a:rPr lang="es-ES" dirty="0" smtClean="0"/>
              <a:t>5</a:t>
            </a:r>
            <a:r>
              <a:rPr lang="es-ES" dirty="0" smtClean="0"/>
              <a:t>.- Problemas/Soluciones</a:t>
            </a:r>
          </a:p>
          <a:p>
            <a:r>
              <a:rPr lang="es-ES" dirty="0" smtClean="0"/>
              <a:t>6</a:t>
            </a:r>
            <a:r>
              <a:rPr lang="es-ES" dirty="0" smtClean="0"/>
              <a:t>.- LOPD</a:t>
            </a:r>
          </a:p>
          <a:p>
            <a:r>
              <a:rPr lang="es-ES" dirty="0" smtClean="0"/>
              <a:t>7.- Costes</a:t>
            </a:r>
          </a:p>
          <a:p>
            <a:r>
              <a:rPr lang="es-ES" dirty="0" smtClean="0"/>
              <a:t>8.- Conclusiones</a:t>
            </a:r>
          </a:p>
          <a:p>
            <a:r>
              <a:rPr lang="es-ES" dirty="0" smtClean="0"/>
              <a:t>9.- Demo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Explicación breve</a:t>
            </a:r>
            <a:endParaRPr lang="es-ES" dirty="0"/>
          </a:p>
        </p:txBody>
      </p:sp>
      <p:pic>
        <p:nvPicPr>
          <p:cNvPr id="2050" name="Picture 2" descr="C:\Users\AnderPC\Documents\GitHub\quien-quiere-ser-graduado\Screenshot_2015-04-10-15-14-3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714488"/>
            <a:ext cx="1928826" cy="3429024"/>
          </a:xfrm>
          <a:prstGeom prst="rect">
            <a:avLst/>
          </a:prstGeom>
          <a:noFill/>
        </p:spPr>
      </p:pic>
      <p:pic>
        <p:nvPicPr>
          <p:cNvPr id="2051" name="Picture 3" descr="C:\Users\AnderPC\Documents\GitHub\quien-quiere-ser-graduado\Screenshot_2015-04-10-15-14-4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3071810"/>
            <a:ext cx="2009193" cy="3571900"/>
          </a:xfrm>
          <a:prstGeom prst="rect">
            <a:avLst/>
          </a:prstGeom>
          <a:noFill/>
        </p:spPr>
      </p:pic>
      <p:pic>
        <p:nvPicPr>
          <p:cNvPr id="2052" name="Picture 4" descr="C:\Users\AnderPC\Documents\GitHub\quien-quiere-ser-graduado\Screenshot_2015-04-10-15-14-5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1714488"/>
            <a:ext cx="2000263" cy="3556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Semana 1: </a:t>
            </a:r>
            <a:r>
              <a:rPr lang="es-ES" dirty="0" smtClean="0"/>
              <a:t>Requisitos, idea de desarrollo y descripción.</a:t>
            </a:r>
          </a:p>
          <a:p>
            <a:r>
              <a:rPr lang="es-ES" dirty="0" smtClean="0"/>
              <a:t>Semana 2</a:t>
            </a:r>
            <a:r>
              <a:rPr lang="es-ES" dirty="0" smtClean="0"/>
              <a:t>: Diseño, elección de plataforma y costes.</a:t>
            </a:r>
          </a:p>
          <a:p>
            <a:r>
              <a:rPr lang="es-ES" dirty="0" smtClean="0"/>
              <a:t>Semana </a:t>
            </a:r>
            <a:r>
              <a:rPr lang="es-ES" dirty="0" smtClean="0"/>
              <a:t>3-6: Implementación y corrección de errores.</a:t>
            </a:r>
          </a:p>
          <a:p>
            <a:r>
              <a:rPr lang="es-ES" dirty="0" smtClean="0"/>
              <a:t>Semana 7: Finalizar implementación y nuevo cálculo de costes.</a:t>
            </a:r>
          </a:p>
          <a:p>
            <a:r>
              <a:rPr lang="es-ES" dirty="0" smtClean="0"/>
              <a:t>Semana 8: Revisión y análisis de trabajo.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</a:t>
            </a:r>
            <a:endParaRPr lang="es-ES" dirty="0"/>
          </a:p>
        </p:txBody>
      </p:sp>
      <p:pic>
        <p:nvPicPr>
          <p:cNvPr id="3074" name="Picture 2" descr="C:\Users\AnderPC\Desktop\klase diagram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8032251" cy="3786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Implementación y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Android</a:t>
            </a:r>
            <a:r>
              <a:rPr lang="es-ES" dirty="0" smtClean="0"/>
              <a:t> Studio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GitHub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Wikispaces</a:t>
            </a:r>
            <a:endParaRPr lang="es-ES" dirty="0" smtClean="0"/>
          </a:p>
          <a:p>
            <a:endParaRPr lang="es-E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857496"/>
            <a:ext cx="616527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357158" y="5929330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https://feorbe.wikispaces.com/Documentaci%C3%B3n+de+Usuario+%28Manual+de+usuario%29</a:t>
            </a:r>
            <a:endParaRPr lang="es-E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Problemas/Soluciones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Permisos en distintos dispositivos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Problema </a:t>
            </a:r>
            <a:r>
              <a:rPr lang="es-ES" dirty="0" err="1" smtClean="0"/>
              <a:t>Navigation</a:t>
            </a:r>
            <a:r>
              <a:rPr lang="es-ES" dirty="0" smtClean="0"/>
              <a:t> </a:t>
            </a:r>
            <a:r>
              <a:rPr lang="es-ES" dirty="0" err="1" smtClean="0"/>
              <a:t>Drawer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Cargar pregunta</a:t>
            </a:r>
            <a:endParaRPr lang="es-E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6736769" cy="676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LOPD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La Ley Orgánica </a:t>
            </a:r>
            <a:r>
              <a:rPr lang="es-ES" dirty="0" smtClean="0"/>
              <a:t>15/1999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Regula el tratamiento de los datos y </a:t>
            </a:r>
            <a:r>
              <a:rPr lang="es-ES" dirty="0" smtClean="0"/>
              <a:t>ficheros personales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Es de obligado cumplimiento </a:t>
            </a:r>
            <a:endParaRPr lang="es-ES" dirty="0" smtClean="0"/>
          </a:p>
          <a:p>
            <a:pPr lvl="1">
              <a:buNone/>
            </a:pPr>
            <a:r>
              <a:rPr lang="es-ES" dirty="0" smtClean="0"/>
              <a:t>   para </a:t>
            </a:r>
            <a:r>
              <a:rPr lang="es-ES" dirty="0" smtClean="0"/>
              <a:t>todas las entidades </a:t>
            </a:r>
          </a:p>
          <a:p>
            <a:pPr lvl="1">
              <a:buNone/>
            </a:pPr>
            <a:r>
              <a:rPr lang="es-ES" dirty="0" smtClean="0"/>
              <a:t>   públicas </a:t>
            </a:r>
            <a:r>
              <a:rPr lang="es-ES" dirty="0" smtClean="0"/>
              <a:t>o privadas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8">
              <a:buNone/>
            </a:pPr>
            <a:endParaRPr lang="es-ES" dirty="0" smtClean="0"/>
          </a:p>
          <a:p>
            <a:r>
              <a:rPr lang="es-ES" dirty="0" smtClean="0"/>
              <a:t>Nuestro proyecto no infringe ninguna ley</a:t>
            </a:r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6146" name="Picture 2" descr="https://5616e9d2c249cea8553dd6958e0508bb2fa6b394.googledrive.com/host/0B1sCvh2x-C65bXJIVDYzekxNVlk/LOPD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3214686"/>
            <a:ext cx="2143125" cy="2143125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15074" y="5429264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hlinkClick r:id="rId2"/>
              </a:rPr>
              <a:t>Imagen 1</a:t>
            </a:r>
            <a:endParaRPr lang="es-E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Costes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357298"/>
            <a:ext cx="7239000" cy="5248584"/>
          </a:xfrm>
        </p:spPr>
        <p:txBody>
          <a:bodyPr>
            <a:normAutofit lnSpcReduction="10000"/>
          </a:bodyPr>
          <a:lstStyle/>
          <a:p>
            <a:r>
              <a:rPr lang="es-ES" sz="2000" dirty="0" smtClean="0"/>
              <a:t>Sueldos:</a:t>
            </a:r>
          </a:p>
          <a:p>
            <a:pPr lvl="1"/>
            <a:r>
              <a:rPr lang="es-ES" sz="1700" dirty="0" smtClean="0"/>
              <a:t>Programador: 300€/</a:t>
            </a:r>
            <a:r>
              <a:rPr lang="es-ES" sz="1700" dirty="0" err="1" smtClean="0"/>
              <a:t>sem</a:t>
            </a:r>
            <a:r>
              <a:rPr lang="es-ES" sz="1700" dirty="0" smtClean="0"/>
              <a:t>, Analista: 600€/</a:t>
            </a:r>
            <a:r>
              <a:rPr lang="es-ES" sz="1700" dirty="0" err="1" smtClean="0"/>
              <a:t>sem</a:t>
            </a:r>
            <a:r>
              <a:rPr lang="es-ES" sz="1700" dirty="0" smtClean="0"/>
              <a:t>, Director: 2500€/</a:t>
            </a:r>
            <a:r>
              <a:rPr lang="es-ES" sz="1700" dirty="0" err="1" smtClean="0"/>
              <a:t>sem</a:t>
            </a:r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r>
              <a:rPr lang="es-ES" sz="1900" dirty="0" smtClean="0"/>
              <a:t>Gastos totales: </a:t>
            </a:r>
            <a:r>
              <a:rPr lang="es-ES" sz="1900" dirty="0" smtClean="0"/>
              <a:t>16.250</a:t>
            </a:r>
            <a:r>
              <a:rPr lang="es-ES" sz="1900" dirty="0" smtClean="0"/>
              <a:t>€</a:t>
            </a:r>
          </a:p>
          <a:p>
            <a:r>
              <a:rPr lang="es-ES" sz="1900" dirty="0" smtClean="0"/>
              <a:t>Beneficios totales: 15.000€ </a:t>
            </a:r>
            <a:r>
              <a:rPr lang="es-ES" sz="1900" dirty="0" smtClean="0"/>
              <a:t>+ </a:t>
            </a:r>
            <a:r>
              <a:rPr lang="es-ES" sz="1900" dirty="0" smtClean="0"/>
              <a:t>10.500€ </a:t>
            </a:r>
          </a:p>
          <a:p>
            <a:r>
              <a:rPr lang="es-ES" sz="2000" dirty="0" smtClean="0"/>
              <a:t>Balance final: 25.500€ - 16.250€ = 9.250€</a:t>
            </a:r>
            <a:endParaRPr lang="es-ES" sz="20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/>
          </a:p>
        </p:txBody>
      </p:sp>
      <p:pic>
        <p:nvPicPr>
          <p:cNvPr id="22530" name="Picture 2" descr="C:\Users\AnderPC\Desktop\cost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3116"/>
            <a:ext cx="6000792" cy="33893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60</TotalTime>
  <Words>234</Words>
  <Application>Microsoft Office PowerPoint</Application>
  <PresentationFormat>Presentación en pantalla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Opulento</vt:lpstr>
      <vt:lpstr>¿QUIÉN QUIERE SER GRADUADO?</vt:lpstr>
      <vt:lpstr>Índice</vt:lpstr>
      <vt:lpstr>Explicación breve</vt:lpstr>
      <vt:lpstr>Planificación</vt:lpstr>
      <vt:lpstr>Diseño</vt:lpstr>
      <vt:lpstr>Implementación y desarrollo</vt:lpstr>
      <vt:lpstr>Problemas/Soluciones</vt:lpstr>
      <vt:lpstr>LOPD</vt:lpstr>
      <vt:lpstr>Costes</vt:lpstr>
      <vt:lpstr>conclusiones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¿QUIÉN QUIERE SER GRADUADO?</dc:title>
  <dc:creator>AnderPC</dc:creator>
  <cp:lastModifiedBy>AnderPC</cp:lastModifiedBy>
  <cp:revision>21</cp:revision>
  <dcterms:created xsi:type="dcterms:W3CDTF">2015-04-10T14:27:06Z</dcterms:created>
  <dcterms:modified xsi:type="dcterms:W3CDTF">2015-04-10T15:27:08Z</dcterms:modified>
</cp:coreProperties>
</file>