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19CBB0-0857-4273-9633-FA0A7BB4E18E}" type="datetimeFigureOut">
              <a:rPr lang="es-ES" smtClean="0"/>
              <a:pPr/>
              <a:t>12/04/2015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9A6829-5058-4285-9F21-00A6D63E08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es/feorbe-%C2%BFQui%C3%A9n-quiere-ser-graduado/dp/B00VX24TUQ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orbe.wikispaces.com/" TargetMode="External"/><Relationship Id="rId4" Type="http://schemas.openxmlformats.org/officeDocument/2006/relationships/hyperlink" Target="http://gentedetele.com/wp-content/uploads/2011/05/carlos_sobera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coo.com/diagrams/0PfBy80fL2u1QR8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5616e9d2c249cea8553dd6958e0508bb2fa6b394.googledrive.com/host/0B1sCvh2x-C65bXJIVDYzekxNVlk/LOPD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858048" cy="68636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¿QUIÉN QUIERE SER GRADUADO?</a:t>
            </a:r>
            <a:endParaRPr lang="es-ES" sz="3200" dirty="0"/>
          </a:p>
        </p:txBody>
      </p:sp>
      <p:pic>
        <p:nvPicPr>
          <p:cNvPr id="1026" name="Picture 2" descr="C:\Users\AnderPC\Desktop\gradu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681550" cy="46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Subida a la web </a:t>
            </a:r>
            <a:r>
              <a:rPr lang="es-ES" dirty="0" smtClean="0"/>
              <a:t>(Amazon)</a:t>
            </a:r>
          </a:p>
          <a:p>
            <a:pPr lvl="1"/>
            <a:r>
              <a:rPr lang="es-ES" dirty="0" smtClean="0">
                <a:hlinkClick r:id="rId2"/>
              </a:rPr>
              <a:t>Amazon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Aplicación entretenida y educativa</a:t>
            </a:r>
          </a:p>
          <a:p>
            <a:endParaRPr lang="es-ES" dirty="0" smtClean="0"/>
          </a:p>
          <a:p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Con posibilidad de hacer versión 2.0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23554" name="Picture 2" descr="http://gentedetele.com/wp-content/uploads/2011/05/carlos_sobe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3238500" cy="3238501"/>
          </a:xfrm>
          <a:prstGeom prst="rect">
            <a:avLst/>
          </a:prstGeom>
          <a:noFill/>
        </p:spPr>
      </p:pic>
      <p:pic>
        <p:nvPicPr>
          <p:cNvPr id="5" name="Picture 2" descr="C:\Users\AnderPC\Desktop\graduat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959" y="4429132"/>
            <a:ext cx="1346983" cy="1346983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214546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Imagen 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596" y="571501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Wiki del proyecto: </a:t>
            </a:r>
            <a:r>
              <a:rPr lang="es-ES" dirty="0" smtClean="0">
                <a:hlinkClick r:id="rId5"/>
              </a:rPr>
              <a:t>https://feorbe.wikispaces.com/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1.- Explicación breve</a:t>
            </a:r>
          </a:p>
          <a:p>
            <a:r>
              <a:rPr lang="es-ES" dirty="0" smtClean="0"/>
              <a:t>2.- Planificación</a:t>
            </a:r>
          </a:p>
          <a:p>
            <a:r>
              <a:rPr lang="es-ES" dirty="0" smtClean="0"/>
              <a:t>3.- Diseño</a:t>
            </a:r>
          </a:p>
          <a:p>
            <a:r>
              <a:rPr lang="es-ES" dirty="0" smtClean="0"/>
              <a:t>4.- Implementación y desarrollo</a:t>
            </a:r>
          </a:p>
          <a:p>
            <a:r>
              <a:rPr lang="es-ES" dirty="0" smtClean="0"/>
              <a:t>5.- Problemas/Soluciones</a:t>
            </a:r>
          </a:p>
          <a:p>
            <a:r>
              <a:rPr lang="es-ES" dirty="0" smtClean="0"/>
              <a:t>6.- LOPD</a:t>
            </a:r>
          </a:p>
          <a:p>
            <a:r>
              <a:rPr lang="es-ES" dirty="0" smtClean="0"/>
              <a:t>7.- Costes</a:t>
            </a:r>
          </a:p>
          <a:p>
            <a:r>
              <a:rPr lang="es-ES" dirty="0" smtClean="0"/>
              <a:t>8.- Conclusiones</a:t>
            </a:r>
          </a:p>
          <a:p>
            <a:r>
              <a:rPr lang="es-ES" dirty="0" smtClean="0"/>
              <a:t>9.- Demo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breve</a:t>
            </a:r>
            <a:endParaRPr lang="es-ES" dirty="0"/>
          </a:p>
        </p:txBody>
      </p:sp>
      <p:pic>
        <p:nvPicPr>
          <p:cNvPr id="2050" name="Picture 2" descr="C:\Users\AnderPC\Documents\GitHub\quien-quiere-ser-graduado\Screenshot_2015-04-10-15-14-3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1928826" cy="3429024"/>
          </a:xfrm>
          <a:prstGeom prst="rect">
            <a:avLst/>
          </a:prstGeom>
          <a:noFill/>
        </p:spPr>
      </p:pic>
      <p:pic>
        <p:nvPicPr>
          <p:cNvPr id="2051" name="Picture 3" descr="C:\Users\AnderPC\Documents\GitHub\quien-quiere-ser-graduado\Screenshot_2015-04-10-15-14-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071810"/>
            <a:ext cx="2009193" cy="3571900"/>
          </a:xfrm>
          <a:prstGeom prst="rect">
            <a:avLst/>
          </a:prstGeom>
          <a:noFill/>
        </p:spPr>
      </p:pic>
      <p:pic>
        <p:nvPicPr>
          <p:cNvPr id="2052" name="Picture 4" descr="C:\Users\AnderPC\Documents\GitHub\quien-quiere-ser-graduado\Screenshot_2015-04-10-15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714488"/>
            <a:ext cx="2000263" cy="355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Semana 1: Requisitos, idea de desarrollo y descripción.</a:t>
            </a:r>
          </a:p>
          <a:p>
            <a:r>
              <a:rPr lang="es-ES" dirty="0" smtClean="0"/>
              <a:t>Semana 2: Diseño, elección de plataforma y costes.</a:t>
            </a:r>
          </a:p>
          <a:p>
            <a:r>
              <a:rPr lang="es-ES" dirty="0" smtClean="0"/>
              <a:t>Semana 3-6: Implementación y corrección de errores.</a:t>
            </a:r>
          </a:p>
          <a:p>
            <a:r>
              <a:rPr lang="es-ES" dirty="0" smtClean="0"/>
              <a:t>Semana 7: Finalizar implementación y nuevo cálculo de costes.</a:t>
            </a:r>
          </a:p>
          <a:p>
            <a:r>
              <a:rPr lang="es-ES" dirty="0" smtClean="0"/>
              <a:t>Semana 8: Revisión y análisis de trabajo.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3074" name="Picture 2" descr="C:\Users\AnderPC\Desktop\klase diagram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032251" cy="378621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57158" y="585789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https://cacoo.com/diagrams/0PfBy80fL2u1QR8A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y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GitHub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Wikispaces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857496"/>
            <a:ext cx="61652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7158" y="5929330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https://feorbe.wikispaces.com/Documentaci%C3%B3n+de+Usuario+%28Manual+de+usuario%29</a:t>
            </a:r>
            <a:endParaRPr lang="es-E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Problemas/Soluciones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Permisos en distintos dispositivos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Problema </a:t>
            </a:r>
            <a:r>
              <a:rPr lang="es-ES" dirty="0" err="1" smtClean="0"/>
              <a:t>Navigation</a:t>
            </a:r>
            <a:r>
              <a:rPr lang="es-ES" dirty="0" smtClean="0"/>
              <a:t> </a:t>
            </a:r>
            <a:r>
              <a:rPr lang="es-ES" dirty="0" err="1" smtClean="0"/>
              <a:t>Drawer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Cargar pregunta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6736769" cy="67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LOPD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Ley Orgánica 15/1999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Regula el tratamiento de los datos y ficheros personales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Es de obligado cumplimiento </a:t>
            </a:r>
          </a:p>
          <a:p>
            <a:pPr lvl="1">
              <a:buNone/>
            </a:pPr>
            <a:r>
              <a:rPr lang="es-ES" dirty="0" smtClean="0"/>
              <a:t>   para todas las entidades </a:t>
            </a:r>
          </a:p>
          <a:p>
            <a:pPr lvl="1">
              <a:buNone/>
            </a:pPr>
            <a:r>
              <a:rPr lang="es-ES" dirty="0" smtClean="0"/>
              <a:t>   públicas o privadas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8">
              <a:buNone/>
            </a:pPr>
            <a:endParaRPr lang="es-ES" dirty="0" smtClean="0"/>
          </a:p>
          <a:p>
            <a:r>
              <a:rPr lang="es-ES" dirty="0" smtClean="0"/>
              <a:t>Nuestro proyecto no infringe ninguna ley</a:t>
            </a:r>
          </a:p>
          <a:p>
            <a:pPr lvl="1"/>
            <a:endParaRPr lang="es-ES" dirty="0"/>
          </a:p>
        </p:txBody>
      </p:sp>
      <p:pic>
        <p:nvPicPr>
          <p:cNvPr id="6146" name="Picture 2" descr="https://5616e9d2c249cea8553dd6958e0508bb2fa6b394.googledrive.com/host/0B1sCvh2x-C65bXJIVDYzekxNVlk/LOPD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2143125" cy="2143125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15074" y="54292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hlinkClick r:id="rId2"/>
              </a:rPr>
              <a:t>Imagen 1</a:t>
            </a:r>
            <a:endParaRPr lang="es-E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7239000" cy="5248584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Sueldos:</a:t>
            </a:r>
          </a:p>
          <a:p>
            <a:pPr lvl="1"/>
            <a:r>
              <a:rPr lang="es-ES" sz="1700" dirty="0" smtClean="0"/>
              <a:t>Programador: 300€/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Analista: 600€/</a:t>
            </a:r>
            <a:r>
              <a:rPr lang="es-ES" sz="1700" dirty="0" err="1" smtClean="0"/>
              <a:t>sem</a:t>
            </a:r>
            <a:r>
              <a:rPr lang="es-ES" sz="1700" dirty="0" smtClean="0"/>
              <a:t>, Director: 2500€/</a:t>
            </a:r>
            <a:r>
              <a:rPr lang="es-ES" sz="1700" dirty="0" err="1" smtClean="0"/>
              <a:t>sem</a:t>
            </a:r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r>
              <a:rPr lang="es-ES" sz="1900" dirty="0" smtClean="0"/>
              <a:t>Gastos totales: 16.250€</a:t>
            </a:r>
          </a:p>
          <a:p>
            <a:r>
              <a:rPr lang="es-ES" sz="1900" dirty="0" smtClean="0"/>
              <a:t>Beneficios totales: 15.000€ + 10.500€ </a:t>
            </a:r>
          </a:p>
          <a:p>
            <a:r>
              <a:rPr lang="es-ES" sz="2000" dirty="0" smtClean="0"/>
              <a:t>Balance final: 25.500€ - 16.250€ = 9.250€</a:t>
            </a:r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 smtClean="0"/>
          </a:p>
          <a:p>
            <a:pPr lvl="1"/>
            <a:endParaRPr lang="es-ES" sz="1700" dirty="0"/>
          </a:p>
        </p:txBody>
      </p:sp>
      <p:pic>
        <p:nvPicPr>
          <p:cNvPr id="22530" name="Picture 2" descr="C:\Users\AnderPC\Desktop\cos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6000792" cy="338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231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Trebuchet MS</vt:lpstr>
      <vt:lpstr>Wingdings</vt:lpstr>
      <vt:lpstr>Wingdings 2</vt:lpstr>
      <vt:lpstr>Opulento</vt:lpstr>
      <vt:lpstr>¿QUIÉN QUIERE SER GRADUADO?</vt:lpstr>
      <vt:lpstr>Índice</vt:lpstr>
      <vt:lpstr>Explicación breve</vt:lpstr>
      <vt:lpstr>Planificación</vt:lpstr>
      <vt:lpstr>Diseño</vt:lpstr>
      <vt:lpstr>Implementación y desarrollo</vt:lpstr>
      <vt:lpstr>Problemas/Soluciones</vt:lpstr>
      <vt:lpstr>LOPD</vt:lpstr>
      <vt:lpstr>Costes</vt:lpstr>
      <vt:lpstr>conclusiones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QUIERE SER GRADUADO?</dc:title>
  <dc:creator>AnderPC</dc:creator>
  <cp:lastModifiedBy>Ander Orbegozo</cp:lastModifiedBy>
  <cp:revision>23</cp:revision>
  <dcterms:created xsi:type="dcterms:W3CDTF">2015-04-10T14:27:06Z</dcterms:created>
  <dcterms:modified xsi:type="dcterms:W3CDTF">2015-04-12T14:03:16Z</dcterms:modified>
</cp:coreProperties>
</file>