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1073" r:id="rId3"/>
    <p:sldId id="1063" r:id="rId4"/>
    <p:sldId id="1064" r:id="rId5"/>
    <p:sldId id="1066" r:id="rId6"/>
    <p:sldId id="1067" r:id="rId7"/>
    <p:sldId id="1068" r:id="rId8"/>
    <p:sldId id="1069" r:id="rId9"/>
    <p:sldId id="1070" r:id="rId10"/>
    <p:sldId id="1071" r:id="rId11"/>
    <p:sldId id="1062" r:id="rId12"/>
  </p:sldIdLst>
  <p:sldSz cx="12160250" cy="6840538"/>
  <p:notesSz cx="9874250" cy="6797675"/>
  <p:embeddedFontLst>
    <p:embeddedFont>
      <p:font typeface="맑은 고딕" pitchFamily="50" charset="-127"/>
      <p:regular r:id="rId15"/>
      <p:bold r:id="rId16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85658" autoAdjust="0"/>
  </p:normalViewPr>
  <p:slideViewPr>
    <p:cSldViewPr>
      <p:cViewPr>
        <p:scale>
          <a:sx n="83" d="100"/>
          <a:sy n="83" d="100"/>
        </p:scale>
        <p:origin x="-662" y="-58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29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22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760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112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487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2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051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528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18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42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36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759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51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2018-11-01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148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안내사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8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marL="0" indent="0">
              <a:buNone/>
            </a:pP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L="0" indent="0">
              <a:buNone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강의폰트는 </a:t>
            </a:r>
            <a:r>
              <a:rPr lang="nn-NO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Noto </a:t>
            </a:r>
            <a:r>
              <a:rPr lang="nn-NO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Sans CJK </a:t>
            </a:r>
            <a:r>
              <a:rPr lang="nn-NO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KR</a:t>
            </a: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을 </a:t>
            </a:r>
            <a:r>
              <a:rPr lang="ko-KR" alt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권장드리며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</a:p>
          <a:p>
            <a:pPr marL="0" indent="0">
              <a:buNone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폰트는 아래의 링크에서 다운로드 가능하십니다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 marL="0" indent="0">
              <a:buNone/>
            </a:pP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L="0" indent="0">
              <a:buNone/>
            </a:pPr>
            <a:r>
              <a:rPr lang="ko-KR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다운로드 받기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: https://www.google.com/get/noto/#sans-kore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</a:p>
          <a:p>
            <a:pPr marL="0" indent="0">
              <a:buNone/>
            </a:pPr>
            <a:endParaRPr lang="ko-KR" altLang="en-US" sz="28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1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 smtClean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5549" y="1835358"/>
            <a:ext cx="10131075" cy="942859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5400" dirty="0" smtClean="0">
                <a:latin typeface="Noto Sans CJK KR Medium" pitchFamily="34" charset="-127"/>
                <a:ea typeface="Noto Sans CJK KR Medium" pitchFamily="34" charset="-127"/>
              </a:rPr>
              <a:t>강의제목</a:t>
            </a:r>
            <a:endParaRPr lang="en-US" altLang="ko-KR" sz="5400" dirty="0" smtClean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7949" y="4081911"/>
            <a:ext cx="10131075" cy="850526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강의날짜</a:t>
            </a:r>
            <a:endParaRPr lang="en-US" altLang="ko-KR" sz="2400" dirty="0" smtClean="0">
              <a:latin typeface="Noto Sans CJK KR Medium" pitchFamily="34" charset="-127"/>
              <a:ea typeface="Noto Sans CJK KR Medium" pitchFamily="34" charset="-127"/>
            </a:endParaRPr>
          </a:p>
          <a:p>
            <a:pPr algn="r"/>
            <a:r>
              <a:rPr lang="ko-KR" altLang="en-US" sz="2400" dirty="0" err="1" smtClean="0">
                <a:latin typeface="Noto Sans CJK KR Medium" pitchFamily="34" charset="-127"/>
                <a:ea typeface="Noto Sans CJK KR Medium" pitchFamily="34" charset="-127"/>
              </a:rPr>
              <a:t>강사님성함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(</a:t>
            </a:r>
            <a:r>
              <a:rPr lang="ko-KR" altLang="en-US" sz="2400" dirty="0" smtClean="0">
                <a:latin typeface="Noto Sans CJK KR Medium" pitchFamily="34" charset="-127"/>
                <a:ea typeface="Noto Sans CJK KR Medium" pitchFamily="34" charset="-127"/>
              </a:rPr>
              <a:t>메일주소</a:t>
            </a:r>
            <a:r>
              <a:rPr lang="en-US" altLang="ko-KR" sz="2400" dirty="0" smtClean="0">
                <a:latin typeface="Noto Sans CJK KR Medium" pitchFamily="34" charset="-127"/>
                <a:ea typeface="Noto Sans CJK KR Medium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강의 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Index(44point)</a:t>
            </a:r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51533" y="1764085"/>
            <a:ext cx="10225136" cy="648072"/>
          </a:xfrm>
          <a:prstGeom prst="roundRect">
            <a:avLst/>
          </a:prstGeom>
          <a:noFill/>
          <a:ln>
            <a:solidFill>
              <a:srgbClr val="F22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1.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내용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(28 point)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51533" y="2700189"/>
            <a:ext cx="10225136" cy="648072"/>
          </a:xfrm>
          <a:prstGeom prst="roundRect">
            <a:avLst/>
          </a:prstGeom>
          <a:noFill/>
          <a:ln>
            <a:solidFill>
              <a:srgbClr val="F22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51533" y="3564285"/>
            <a:ext cx="10225136" cy="648072"/>
          </a:xfrm>
          <a:prstGeom prst="roundRect">
            <a:avLst/>
          </a:prstGeom>
          <a:noFill/>
          <a:ln>
            <a:solidFill>
              <a:srgbClr val="F22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31506" y="4500389"/>
            <a:ext cx="10225136" cy="648072"/>
          </a:xfrm>
          <a:prstGeom prst="roundRect">
            <a:avLst/>
          </a:prstGeom>
          <a:noFill/>
          <a:ln>
            <a:solidFill>
              <a:srgbClr val="F22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0757" y="5436493"/>
            <a:ext cx="10225136" cy="648072"/>
          </a:xfrm>
          <a:prstGeom prst="roundRect">
            <a:avLst/>
          </a:prstGeom>
          <a:noFill/>
          <a:ln>
            <a:solidFill>
              <a:srgbClr val="F222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78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9786462" cy="27084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4400" dirty="0" err="1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첫번째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강의의 목적</a:t>
            </a:r>
            <a:r>
              <a:rPr lang="en-US" altLang="ko-KR" sz="4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4400" dirty="0" err="1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첫번째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시간에는 </a:t>
            </a:r>
            <a:r>
              <a:rPr lang="en-US" altLang="ko-KR" sz="4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OOO</a:t>
            </a:r>
            <a:r>
              <a:rPr lang="ko-KR" altLang="en-US" sz="4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에 대한</a:t>
            </a:r>
            <a:endParaRPr lang="en-US" altLang="ko-KR" sz="4400" dirty="0" smtClean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4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개념을 학습합니다</a:t>
            </a:r>
            <a:r>
              <a:rPr lang="en-US" altLang="ko-KR" sz="4400" dirty="0" smtClean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 smtClean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3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소주제 내용의 제목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 smtClean="0">
                <a:latin typeface="Noto Sans CJK KR Medium" pitchFamily="34" charset="-127"/>
                <a:ea typeface="Noto Sans CJK KR Medium" pitchFamily="34" charset="-127"/>
              </a:rPr>
              <a:t>강의내용</a:t>
            </a:r>
            <a:r>
              <a:rPr lang="en-US" altLang="ko-KR" sz="3200" dirty="0" smtClean="0">
                <a:latin typeface="Noto Sans CJK KR Medium" pitchFamily="34" charset="-127"/>
                <a:ea typeface="Noto Sans CJK KR Medium" pitchFamily="34" charset="-127"/>
              </a:rPr>
              <a:t>(30point)</a:t>
            </a:r>
            <a:endParaRPr lang="ko-KR" altLang="en-US" sz="32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소주제 내용의 제목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 smtClean="0">
                <a:latin typeface="Noto Sans CJK KR Medium" pitchFamily="34" charset="-127"/>
                <a:ea typeface="Noto Sans CJK KR Medium" pitchFamily="34" charset="-127"/>
              </a:rPr>
              <a:t>강의내용</a:t>
            </a:r>
            <a:r>
              <a:rPr lang="en-US" altLang="ko-KR" sz="3200" dirty="0" smtClean="0">
                <a:latin typeface="Noto Sans CJK KR Medium" pitchFamily="34" charset="-127"/>
                <a:ea typeface="Noto Sans CJK KR Medium" pitchFamily="34" charset="-127"/>
              </a:rPr>
              <a:t>(30point)</a:t>
            </a:r>
            <a:endParaRPr lang="ko-KR" altLang="en-US" sz="32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37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9786462" cy="27084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ko-KR" altLang="en-US" sz="4400" dirty="0" err="1" smtClean="0">
                <a:solidFill>
                  <a:prstClr val="white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두번째</a:t>
            </a:r>
            <a:r>
              <a:rPr lang="ko-KR" altLang="en-US" sz="4400" dirty="0" smtClean="0">
                <a:solidFill>
                  <a:prstClr val="white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강의의 목적</a:t>
            </a:r>
            <a:r>
              <a:rPr lang="en-US" altLang="ko-KR" sz="4400" dirty="0" smtClean="0">
                <a:solidFill>
                  <a:prstClr val="white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endParaRPr lang="en-US" altLang="ko-KR" sz="4400" dirty="0">
              <a:solidFill>
                <a:prstClr val="white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4400" dirty="0" err="1" smtClean="0">
                <a:solidFill>
                  <a:prstClr val="white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두번째</a:t>
            </a:r>
            <a:r>
              <a:rPr lang="ko-KR" altLang="en-US" sz="4400" dirty="0" smtClean="0">
                <a:solidFill>
                  <a:prstClr val="white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시간에는 </a:t>
            </a:r>
            <a:r>
              <a:rPr lang="en-US" altLang="ko-KR" sz="4400" dirty="0" smtClean="0">
                <a:solidFill>
                  <a:prstClr val="white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OOO</a:t>
            </a:r>
            <a:r>
              <a:rPr lang="ko-KR" altLang="en-US" sz="4400" dirty="0" smtClean="0">
                <a:solidFill>
                  <a:prstClr val="white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를 위한 </a:t>
            </a:r>
            <a:r>
              <a:rPr lang="en-US" altLang="ko-KR" sz="4400" dirty="0" smtClean="0">
                <a:solidFill>
                  <a:prstClr val="white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/>
            </a:r>
            <a:br>
              <a:rPr lang="en-US" altLang="ko-KR" sz="4400" dirty="0" smtClean="0">
                <a:solidFill>
                  <a:prstClr val="white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</a:br>
            <a:r>
              <a:rPr lang="ko-KR" altLang="en-US" sz="4400" dirty="0" smtClean="0">
                <a:solidFill>
                  <a:prstClr val="white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개념을 학습합니다</a:t>
            </a:r>
            <a:r>
              <a:rPr lang="en-US" altLang="ko-KR" sz="4400" dirty="0" smtClean="0">
                <a:solidFill>
                  <a:prstClr val="white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 smtClean="0">
              <a:solidFill>
                <a:prstClr val="white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92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소주제 내용의 제목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 smtClean="0">
                <a:latin typeface="Noto Sans CJK KR Medium" pitchFamily="34" charset="-127"/>
                <a:ea typeface="Noto Sans CJK KR Medium" pitchFamily="34" charset="-127"/>
              </a:rPr>
              <a:t>강의내용</a:t>
            </a:r>
            <a:r>
              <a:rPr lang="en-US" altLang="ko-KR" sz="3200" dirty="0" smtClean="0">
                <a:latin typeface="Noto Sans CJK KR Medium" pitchFamily="34" charset="-127"/>
                <a:ea typeface="Noto Sans CJK KR Medium" pitchFamily="34" charset="-127"/>
              </a:rPr>
              <a:t>(30point)</a:t>
            </a:r>
            <a:endParaRPr lang="ko-KR" altLang="en-US" sz="32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3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소주제 내용의 제목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 smtClean="0">
                <a:latin typeface="Noto Sans CJK KR Medium" pitchFamily="34" charset="-127"/>
                <a:ea typeface="Noto Sans CJK KR Medium" pitchFamily="34" charset="-127"/>
              </a:rPr>
              <a:t>강의내용</a:t>
            </a:r>
            <a:r>
              <a:rPr lang="en-US" altLang="ko-KR" sz="3200" dirty="0" smtClean="0">
                <a:latin typeface="Noto Sans CJK KR Medium" pitchFamily="34" charset="-127"/>
                <a:ea typeface="Noto Sans CJK KR Medium" pitchFamily="34" charset="-127"/>
              </a:rPr>
              <a:t>(30point)</a:t>
            </a:r>
            <a:endParaRPr lang="ko-KR" altLang="en-US" sz="3200" dirty="0"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3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25612</TotalTime>
  <Words>100</Words>
  <Application>Microsoft Office PowerPoint</Application>
  <PresentationFormat>사용자 지정</PresentationFormat>
  <Paragraphs>38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굴림</vt:lpstr>
      <vt:lpstr>Arial</vt:lpstr>
      <vt:lpstr>Noto Sans CJK KR Medium</vt:lpstr>
      <vt:lpstr>Noto Sans CJK KR Black</vt:lpstr>
      <vt:lpstr>맑은 고딕</vt:lpstr>
      <vt:lpstr>Noto Sans CJK KR Bold</vt:lpstr>
      <vt:lpstr>Office 테마</vt:lpstr>
      <vt:lpstr>1_Office 테마</vt:lpstr>
      <vt:lpstr>안내사항</vt:lpstr>
      <vt:lpstr>PowerPoint 프레젠테이션</vt:lpstr>
      <vt:lpstr>강의 Index(44point) </vt:lpstr>
      <vt:lpstr>PowerPoint 프레젠테이션</vt:lpstr>
      <vt:lpstr>소주제 내용의 제목</vt:lpstr>
      <vt:lpstr>소주제 내용의 제목</vt:lpstr>
      <vt:lpstr>PowerPoint 프레젠테이션</vt:lpstr>
      <vt:lpstr>소주제 내용의 제목</vt:lpstr>
      <vt:lpstr>소주제 내용의 제목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user</cp:lastModifiedBy>
  <cp:revision>3011</cp:revision>
  <cp:lastPrinted>2017-06-28T02:15:48Z</cp:lastPrinted>
  <dcterms:created xsi:type="dcterms:W3CDTF">2015-02-06T05:35:23Z</dcterms:created>
  <dcterms:modified xsi:type="dcterms:W3CDTF">2018-11-01T09:26:23Z</dcterms:modified>
</cp:coreProperties>
</file>