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9AF10-F051-4F8C-9DA3-8DBF7C67E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DD1F80-3026-4724-9516-EBAF938D5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69678F-1AF3-451B-B355-728280F8D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51F9-32B2-4A9C-8923-767E36760F0A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E864-C93F-4195-82BD-BB18D40B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2DF4B5-81AA-4F08-9BE7-AB4FBF266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281-1C12-4A38-B806-712DD94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00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D572E-1599-47DE-BAF7-7ABD38F6E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42331C-B507-47FF-BCFF-909F0103A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425CF4-C001-44F3-8D87-E3EB5D49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51F9-32B2-4A9C-8923-767E36760F0A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E0B71E-D589-4F2C-A44F-F0428DCFC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B22349-D3CF-42D3-B6C2-B07F7B990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281-1C12-4A38-B806-712DD94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66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8B26EF-B2FD-4777-B532-13EEB9DA8B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D9A8A0-6350-4FA3-A75A-05A73AFF2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A8CCEA-283D-43F6-98A4-2ED66616E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51F9-32B2-4A9C-8923-767E36760F0A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7399DC-516B-47C7-901F-737097853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F3C769-DED8-4078-9146-02F4F4EB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281-1C12-4A38-B806-712DD94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74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0474B-E22F-44D3-976D-4C819A470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CC16A6-D744-4B68-9C28-9FEEC242C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6124C0-F771-4F5C-AF86-888E06AEF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51F9-32B2-4A9C-8923-767E36760F0A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7BF6D9-AB36-4B2A-A851-7B16B5466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4772A2-5186-4704-A35C-31B5C1CF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281-1C12-4A38-B806-712DD94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65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1147C-A4D1-48F6-ABA8-4F6F7EC46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16EBB-EBF8-4278-8C0B-C9188F138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A0255C-2540-4A26-B14F-C79E7D25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51F9-32B2-4A9C-8923-767E36760F0A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8BF6B5-4D60-4BFA-8DE5-D8A556E5D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AE6EA0-6776-4633-8098-14197A29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281-1C12-4A38-B806-712DD94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51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C47B6-3B09-45B4-AC98-7B72E622D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B78A8-47D6-4AAF-AFDF-F50DBD8F6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E034C2-E62C-4C90-B9D3-3148EE663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5DBE33-3465-4868-9116-CFAF354C3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51F9-32B2-4A9C-8923-767E36760F0A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48B78C-5E24-403B-9E81-611DF1D4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C4A722-77E3-4285-B0C8-64EC5604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281-1C12-4A38-B806-712DD94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57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B03889-427C-4955-A2A8-0472B57F5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6C2879-1950-4764-A998-4F02589AA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50719A-8E5C-4A2B-A07B-9A36B94E9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5D91F5-FB71-45E4-9254-0A261D1D4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15B33E-8168-4B34-80C7-A5211CC666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39ABCE-97FA-4212-9C85-9DA75F121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51F9-32B2-4A9C-8923-767E36760F0A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9093A8-8A0C-4D46-BE44-27D57616C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56FFF9-D107-45B8-BF93-B87BA946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281-1C12-4A38-B806-712DD94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566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69954-0680-4635-B05A-355CF3A4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A19052-BB6F-4DF5-B657-8DF675A2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51F9-32B2-4A9C-8923-767E36760F0A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987A16-0157-491D-9D41-0B08C5F71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A6D642-DD4B-4DA9-82AB-3BF01939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281-1C12-4A38-B806-712DD94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15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580D3C-8AE9-4C91-9360-25B18490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51F9-32B2-4A9C-8923-767E36760F0A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1FC3F2-DCDE-4896-BFA5-DE7212373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C38952-1D88-4DC9-AE73-BC0E5CA7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281-1C12-4A38-B806-712DD94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4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6DD20-B015-4039-9990-858E5277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39192A-BDDC-478F-91A9-275B311D5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752C77-3E85-4204-93AF-09843B402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4CBE75-AD9C-4F43-9443-95FFF898D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51F9-32B2-4A9C-8923-767E36760F0A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DAFBE0-C864-4637-83F0-22D7A5A4D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580720-3718-4C1B-B8B2-98B2434D2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281-1C12-4A38-B806-712DD94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62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3210D-A0C4-469A-AEDD-4EC5FBFF1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EA557C-746C-4985-B5A9-2A5D72AA7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F7ADCB-901D-4F2F-A668-576D761C5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A455A1-889B-4089-B20D-A4CC0B24B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D51F9-32B2-4A9C-8923-767E36760F0A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F625AE-C520-414C-AA4D-E0C95C1A5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F9BED1-C842-4FBA-955E-436BEA12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80281-1C12-4A38-B806-712DD94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76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1AB8F9-0D87-4455-9F56-46E8C2B0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EFB176-9626-4250-A2EF-8E874A217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63B3DB-EE1D-47E2-853C-20A6F7B9F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D51F9-32B2-4A9C-8923-767E36760F0A}" type="datetimeFigureOut">
              <a:rPr lang="ko-KR" altLang="en-US" smtClean="0"/>
              <a:t>2019-02-26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76ED9-2969-46E8-802A-D1A2747E3E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D7775B-8C41-47B6-8EB1-877A2E787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80281-1C12-4A38-B806-712DD940C3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3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A6C5D807-037F-47A4-9F5B-06C7BFDFB356}"/>
              </a:ext>
            </a:extLst>
          </p:cNvPr>
          <p:cNvSpPr/>
          <p:nvPr/>
        </p:nvSpPr>
        <p:spPr>
          <a:xfrm>
            <a:off x="9612787" y="264679"/>
            <a:ext cx="2165684" cy="43607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50DABF8-42EA-4E80-A993-479EBBDB854E}"/>
              </a:ext>
            </a:extLst>
          </p:cNvPr>
          <p:cNvSpPr/>
          <p:nvPr/>
        </p:nvSpPr>
        <p:spPr>
          <a:xfrm>
            <a:off x="7330953" y="264679"/>
            <a:ext cx="2165684" cy="43607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4FCC5D7-1782-490F-BCAF-BF75E69EF495}"/>
              </a:ext>
            </a:extLst>
          </p:cNvPr>
          <p:cNvSpPr/>
          <p:nvPr/>
        </p:nvSpPr>
        <p:spPr>
          <a:xfrm>
            <a:off x="5049119" y="264679"/>
            <a:ext cx="2165684" cy="43607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700E479-68E4-4489-9C96-6F7B47252892}"/>
              </a:ext>
            </a:extLst>
          </p:cNvPr>
          <p:cNvSpPr/>
          <p:nvPr/>
        </p:nvSpPr>
        <p:spPr>
          <a:xfrm>
            <a:off x="2767285" y="264678"/>
            <a:ext cx="2165684" cy="43607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27FB71-C4ED-4DBA-9BFF-E34F44187E4B}"/>
              </a:ext>
            </a:extLst>
          </p:cNvPr>
          <p:cNvSpPr/>
          <p:nvPr/>
        </p:nvSpPr>
        <p:spPr>
          <a:xfrm>
            <a:off x="2951157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Preparation</a:t>
            </a:r>
            <a:endParaRPr lang="ko-KR" altLang="en-US" sz="1400" b="1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3B6B46-E608-4F31-AF28-5EDB91AB1697}"/>
              </a:ext>
            </a:extLst>
          </p:cNvPr>
          <p:cNvSpPr/>
          <p:nvPr/>
        </p:nvSpPr>
        <p:spPr>
          <a:xfrm>
            <a:off x="5237113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Analysis</a:t>
            </a:r>
            <a:endParaRPr lang="ko-KR" altLang="en-US" sz="1400" b="1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282EBBF-186E-4A9F-A20E-0274546A9B61}"/>
              </a:ext>
            </a:extLst>
          </p:cNvPr>
          <p:cNvSpPr/>
          <p:nvPr/>
        </p:nvSpPr>
        <p:spPr>
          <a:xfrm>
            <a:off x="7518947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Evaluation</a:t>
            </a:r>
            <a:endParaRPr lang="ko-KR" altLang="en-US" sz="1400" b="1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4286113-D065-4867-9378-C589B729680E}"/>
              </a:ext>
            </a:extLst>
          </p:cNvPr>
          <p:cNvSpPr/>
          <p:nvPr/>
        </p:nvSpPr>
        <p:spPr>
          <a:xfrm>
            <a:off x="9800781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Result</a:t>
            </a:r>
            <a:endParaRPr lang="ko-KR" altLang="en-US" sz="1400" b="1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429DC2-FA33-4EB5-930F-DD964F6EE38B}"/>
              </a:ext>
            </a:extLst>
          </p:cNvPr>
          <p:cNvSpPr/>
          <p:nvPr/>
        </p:nvSpPr>
        <p:spPr>
          <a:xfrm>
            <a:off x="3209139" y="745948"/>
            <a:ext cx="1273732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11500A-B16F-4C52-9A05-B51FC2840808}"/>
              </a:ext>
            </a:extLst>
          </p:cNvPr>
          <p:cNvSpPr/>
          <p:nvPr/>
        </p:nvSpPr>
        <p:spPr>
          <a:xfrm>
            <a:off x="3142032" y="1130962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5315A1A-8BB5-4A33-B7A8-5B9213E6814C}"/>
              </a:ext>
            </a:extLst>
          </p:cNvPr>
          <p:cNvSpPr/>
          <p:nvPr/>
        </p:nvSpPr>
        <p:spPr>
          <a:xfrm>
            <a:off x="5427988" y="113096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D6DB35B-54E4-495C-9835-261195A8F133}"/>
              </a:ext>
            </a:extLst>
          </p:cNvPr>
          <p:cNvSpPr/>
          <p:nvPr/>
        </p:nvSpPr>
        <p:spPr>
          <a:xfrm>
            <a:off x="5427988" y="1528033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500DA81-DDDD-4AE9-97BA-7B9678250A26}"/>
              </a:ext>
            </a:extLst>
          </p:cNvPr>
          <p:cNvSpPr/>
          <p:nvPr/>
        </p:nvSpPr>
        <p:spPr>
          <a:xfrm>
            <a:off x="5427988" y="745948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C48FDC7-1BF4-44A7-BFA6-5D556BA4F96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846005" y="986579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10C7B65-2AB6-4A88-AE6B-E46DC7888996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 flipV="1">
            <a:off x="4549978" y="866264"/>
            <a:ext cx="878010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BF15DB6-96C3-4C93-A178-1485D7003DED}"/>
              </a:ext>
            </a:extLst>
          </p:cNvPr>
          <p:cNvCxnSpPr>
            <a:cxnSpLocks/>
            <a:stCxn id="31" idx="2"/>
            <a:endCxn id="27" idx="0"/>
          </p:cNvCxnSpPr>
          <p:nvPr/>
        </p:nvCxnSpPr>
        <p:spPr>
          <a:xfrm>
            <a:off x="6131961" y="986579"/>
            <a:ext cx="0" cy="14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F72D2F3-BA3D-4333-AC34-B67344FAFA8A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6131961" y="1371592"/>
            <a:ext cx="0" cy="15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왼쪽 중괄호 69">
            <a:extLst>
              <a:ext uri="{FF2B5EF4-FFF2-40B4-BE49-F238E27FC236}">
                <a16:creationId xmlns:a16="http://schemas.microsoft.com/office/drawing/2014/main" id="{34E65ECA-99D2-4012-98B4-B2F2614D2D17}"/>
              </a:ext>
            </a:extLst>
          </p:cNvPr>
          <p:cNvSpPr/>
          <p:nvPr/>
        </p:nvSpPr>
        <p:spPr>
          <a:xfrm>
            <a:off x="2572274" y="745948"/>
            <a:ext cx="78861" cy="1022716"/>
          </a:xfrm>
          <a:prstGeom prst="leftBrac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A3840C1-A875-4CD5-88F0-A5D7F267B4C4}"/>
              </a:ext>
            </a:extLst>
          </p:cNvPr>
          <p:cNvSpPr txBox="1"/>
          <p:nvPr/>
        </p:nvSpPr>
        <p:spPr>
          <a:xfrm>
            <a:off x="253560" y="835777"/>
            <a:ext cx="21656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“Classic”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Human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Regression</a:t>
            </a:r>
            <a:endParaRPr lang="ko-KR" altLang="en-US" sz="160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26F5ED7-CD6C-49F8-87DD-49BA2646069F}"/>
              </a:ext>
            </a:extLst>
          </p:cNvPr>
          <p:cNvCxnSpPr>
            <a:cxnSpLocks/>
            <a:stCxn id="28" idx="1"/>
            <a:endCxn id="23" idx="3"/>
          </p:cNvCxnSpPr>
          <p:nvPr/>
        </p:nvCxnSpPr>
        <p:spPr>
          <a:xfrm flipH="1" flipV="1">
            <a:off x="4482871" y="866264"/>
            <a:ext cx="945117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139FCA5-0509-4E96-890C-DC6D609C891E}"/>
              </a:ext>
            </a:extLst>
          </p:cNvPr>
          <p:cNvSpPr/>
          <p:nvPr/>
        </p:nvSpPr>
        <p:spPr>
          <a:xfrm>
            <a:off x="3209139" y="2087428"/>
            <a:ext cx="1273732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5C033D2D-68F1-41DF-B249-E3B7E2882F54}"/>
              </a:ext>
            </a:extLst>
          </p:cNvPr>
          <p:cNvSpPr/>
          <p:nvPr/>
        </p:nvSpPr>
        <p:spPr>
          <a:xfrm>
            <a:off x="3142032" y="2472442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1BEC163-D8D8-4C25-A395-B996470F7ADA}"/>
              </a:ext>
            </a:extLst>
          </p:cNvPr>
          <p:cNvSpPr/>
          <p:nvPr/>
        </p:nvSpPr>
        <p:spPr>
          <a:xfrm>
            <a:off x="5427988" y="247244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1AFAC92-40A3-450A-823C-C954A78BC646}"/>
              </a:ext>
            </a:extLst>
          </p:cNvPr>
          <p:cNvSpPr/>
          <p:nvPr/>
        </p:nvSpPr>
        <p:spPr>
          <a:xfrm>
            <a:off x="5427988" y="2869513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A385F56B-F45E-4F28-B42E-C5EE9DF0FEB3}"/>
              </a:ext>
            </a:extLst>
          </p:cNvPr>
          <p:cNvSpPr/>
          <p:nvPr/>
        </p:nvSpPr>
        <p:spPr>
          <a:xfrm>
            <a:off x="5427988" y="2087428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F628E90-8003-4C9E-83B3-28599DB91CCE}"/>
              </a:ext>
            </a:extLst>
          </p:cNvPr>
          <p:cNvSpPr/>
          <p:nvPr/>
        </p:nvSpPr>
        <p:spPr>
          <a:xfrm>
            <a:off x="7709822" y="2087428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Deploy</a:t>
            </a:r>
            <a:endParaRPr lang="ko-KR" altLang="en-US" sz="1400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66244FA9-D9AF-4FC8-B121-AA9DD33C85E0}"/>
              </a:ext>
            </a:extLst>
          </p:cNvPr>
          <p:cNvCxnSpPr>
            <a:cxnSpLocks/>
            <a:stCxn id="75" idx="2"/>
            <a:endCxn id="76" idx="0"/>
          </p:cNvCxnSpPr>
          <p:nvPr/>
        </p:nvCxnSpPr>
        <p:spPr>
          <a:xfrm>
            <a:off x="3846005" y="2328059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9158A2F-C661-4C42-AE47-82847B1ADA6E}"/>
              </a:ext>
            </a:extLst>
          </p:cNvPr>
          <p:cNvCxnSpPr>
            <a:cxnSpLocks/>
            <a:stCxn id="76" idx="3"/>
            <a:endCxn id="79" idx="1"/>
          </p:cNvCxnSpPr>
          <p:nvPr/>
        </p:nvCxnSpPr>
        <p:spPr>
          <a:xfrm flipV="1">
            <a:off x="4549978" y="2207744"/>
            <a:ext cx="878010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4CD7120-241A-4CD0-9FFC-7043CE6BD706}"/>
              </a:ext>
            </a:extLst>
          </p:cNvPr>
          <p:cNvCxnSpPr>
            <a:cxnSpLocks/>
            <a:stCxn id="79" idx="2"/>
            <a:endCxn id="77" idx="0"/>
          </p:cNvCxnSpPr>
          <p:nvPr/>
        </p:nvCxnSpPr>
        <p:spPr>
          <a:xfrm>
            <a:off x="6131961" y="2328059"/>
            <a:ext cx="0" cy="14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8A016B3-CA42-42AE-BCD1-DA262430F844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6131961" y="2713072"/>
            <a:ext cx="0" cy="15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왼쪽 중괄호 86">
            <a:extLst>
              <a:ext uri="{FF2B5EF4-FFF2-40B4-BE49-F238E27FC236}">
                <a16:creationId xmlns:a16="http://schemas.microsoft.com/office/drawing/2014/main" id="{CCADBF82-A58C-4DEF-A514-D4472677479A}"/>
              </a:ext>
            </a:extLst>
          </p:cNvPr>
          <p:cNvSpPr/>
          <p:nvPr/>
        </p:nvSpPr>
        <p:spPr>
          <a:xfrm>
            <a:off x="2572274" y="2087428"/>
            <a:ext cx="78861" cy="1022716"/>
          </a:xfrm>
          <a:prstGeom prst="leftBrac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EA20E1-3D75-4196-B956-8B1F763D6EB7}"/>
              </a:ext>
            </a:extLst>
          </p:cNvPr>
          <p:cNvSpPr txBox="1"/>
          <p:nvPr/>
        </p:nvSpPr>
        <p:spPr>
          <a:xfrm>
            <a:off x="253560" y="2177257"/>
            <a:ext cx="21656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“Agile”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Incremental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Iterative</a:t>
            </a:r>
            <a:endParaRPr lang="ko-KR" altLang="en-US" sz="1600" b="1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3AACCC3-CE29-4FB3-8897-88BB4EC83E33}"/>
              </a:ext>
            </a:extLst>
          </p:cNvPr>
          <p:cNvCxnSpPr>
            <a:cxnSpLocks/>
            <a:stCxn id="78" idx="1"/>
            <a:endCxn id="75" idx="3"/>
          </p:cNvCxnSpPr>
          <p:nvPr/>
        </p:nvCxnSpPr>
        <p:spPr>
          <a:xfrm flipH="1" flipV="1">
            <a:off x="4482871" y="2207744"/>
            <a:ext cx="945117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2DC4655D-90E8-4B98-B1EE-486BAB994A7D}"/>
              </a:ext>
            </a:extLst>
          </p:cNvPr>
          <p:cNvCxnSpPr>
            <a:cxnSpLocks/>
            <a:stCxn id="78" idx="1"/>
            <a:endCxn id="76" idx="3"/>
          </p:cNvCxnSpPr>
          <p:nvPr/>
        </p:nvCxnSpPr>
        <p:spPr>
          <a:xfrm flipH="1" flipV="1">
            <a:off x="4549978" y="2592758"/>
            <a:ext cx="878010" cy="39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9ED72130-FA34-4C80-AA65-FC819AEB6196}"/>
              </a:ext>
            </a:extLst>
          </p:cNvPr>
          <p:cNvCxnSpPr>
            <a:cxnSpLocks/>
            <a:stCxn id="78" idx="3"/>
            <a:endCxn id="80" idx="1"/>
          </p:cNvCxnSpPr>
          <p:nvPr/>
        </p:nvCxnSpPr>
        <p:spPr>
          <a:xfrm flipV="1">
            <a:off x="6835934" y="2207744"/>
            <a:ext cx="873888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7CE288FF-1A02-4D24-9B95-B87DC5EBB3C2}"/>
              </a:ext>
            </a:extLst>
          </p:cNvPr>
          <p:cNvCxnSpPr>
            <a:cxnSpLocks/>
            <a:stCxn id="78" idx="3"/>
            <a:endCxn id="79" idx="3"/>
          </p:cNvCxnSpPr>
          <p:nvPr/>
        </p:nvCxnSpPr>
        <p:spPr>
          <a:xfrm flipV="1">
            <a:off x="6835934" y="2207744"/>
            <a:ext cx="12700" cy="78208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9FA2EF35-A3A3-4807-81D8-E7053D94EF3C}"/>
              </a:ext>
            </a:extLst>
          </p:cNvPr>
          <p:cNvCxnSpPr>
            <a:cxnSpLocks/>
            <a:stCxn id="80" idx="0"/>
            <a:endCxn id="79" idx="0"/>
          </p:cNvCxnSpPr>
          <p:nvPr/>
        </p:nvCxnSpPr>
        <p:spPr>
          <a:xfrm rot="16200000" flipV="1">
            <a:off x="7272878" y="946511"/>
            <a:ext cx="12700" cy="2281834"/>
          </a:xfrm>
          <a:prstGeom prst="bentConnector3">
            <a:avLst>
              <a:gd name="adj1" fmla="val 10421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C6F03F1A-8319-4E3C-BC1C-A769EE90878A}"/>
              </a:ext>
            </a:extLst>
          </p:cNvPr>
          <p:cNvCxnSpPr>
            <a:cxnSpLocks/>
            <a:stCxn id="80" idx="0"/>
            <a:endCxn id="75" idx="0"/>
          </p:cNvCxnSpPr>
          <p:nvPr/>
        </p:nvCxnSpPr>
        <p:spPr>
          <a:xfrm rot="16200000" flipV="1">
            <a:off x="6129900" y="-196467"/>
            <a:ext cx="12700" cy="4567790"/>
          </a:xfrm>
          <a:prstGeom prst="bentConnector3">
            <a:avLst>
              <a:gd name="adj1" fmla="val 151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AE19F83E-156E-405D-9616-E38C589DA4BD}"/>
              </a:ext>
            </a:extLst>
          </p:cNvPr>
          <p:cNvSpPr/>
          <p:nvPr/>
        </p:nvSpPr>
        <p:spPr>
          <a:xfrm>
            <a:off x="3209139" y="3417361"/>
            <a:ext cx="1273732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BC68A4BB-5A5A-4805-9740-C59568E6088A}"/>
              </a:ext>
            </a:extLst>
          </p:cNvPr>
          <p:cNvSpPr/>
          <p:nvPr/>
        </p:nvSpPr>
        <p:spPr>
          <a:xfrm>
            <a:off x="3142032" y="3802375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9EE32424-4FFC-4D01-B1EA-527534547FD5}"/>
              </a:ext>
            </a:extLst>
          </p:cNvPr>
          <p:cNvSpPr/>
          <p:nvPr/>
        </p:nvSpPr>
        <p:spPr>
          <a:xfrm>
            <a:off x="5427988" y="3802374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7AFDC22F-DFFB-405A-9168-86A4D88FA8A4}"/>
              </a:ext>
            </a:extLst>
          </p:cNvPr>
          <p:cNvSpPr/>
          <p:nvPr/>
        </p:nvSpPr>
        <p:spPr>
          <a:xfrm>
            <a:off x="5427988" y="4199446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70207046-5A20-4462-9D99-DEF6A771D32C}"/>
              </a:ext>
            </a:extLst>
          </p:cNvPr>
          <p:cNvSpPr/>
          <p:nvPr/>
        </p:nvSpPr>
        <p:spPr>
          <a:xfrm>
            <a:off x="5427988" y="341736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264D94BB-327D-493C-B10C-C73E08EF42F3}"/>
              </a:ext>
            </a:extLst>
          </p:cNvPr>
          <p:cNvSpPr/>
          <p:nvPr/>
        </p:nvSpPr>
        <p:spPr>
          <a:xfrm>
            <a:off x="7709822" y="341736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Deploy</a:t>
            </a:r>
            <a:endParaRPr lang="ko-KR" altLang="en-US" sz="1400" dirty="0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025F7ED0-E6DC-4F8D-8AE9-3DCA9245F4A8}"/>
              </a:ext>
            </a:extLst>
          </p:cNvPr>
          <p:cNvSpPr/>
          <p:nvPr/>
        </p:nvSpPr>
        <p:spPr>
          <a:xfrm>
            <a:off x="10021555" y="3609869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Result</a:t>
            </a:r>
            <a:endParaRPr lang="ko-KR" altLang="en-US" sz="1400" dirty="0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013C8A8A-B812-467C-BF9A-0CEF37B0A63C}"/>
              </a:ext>
            </a:extLst>
          </p:cNvPr>
          <p:cNvSpPr/>
          <p:nvPr/>
        </p:nvSpPr>
        <p:spPr>
          <a:xfrm>
            <a:off x="7709822" y="3802375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Customer</a:t>
            </a:r>
            <a:endParaRPr lang="ko-KR" altLang="en-US" sz="1400" dirty="0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7E81E456-EB79-490E-A723-85E46265E4FD}"/>
              </a:ext>
            </a:extLst>
          </p:cNvPr>
          <p:cNvCxnSpPr>
            <a:cxnSpLocks/>
            <a:stCxn id="116" idx="2"/>
            <a:endCxn id="117" idx="0"/>
          </p:cNvCxnSpPr>
          <p:nvPr/>
        </p:nvCxnSpPr>
        <p:spPr>
          <a:xfrm>
            <a:off x="3846005" y="3657992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40CCC731-57E5-4675-B97F-F1345F61FB8F}"/>
              </a:ext>
            </a:extLst>
          </p:cNvPr>
          <p:cNvCxnSpPr>
            <a:cxnSpLocks/>
            <a:stCxn id="117" idx="3"/>
            <a:endCxn id="120" idx="1"/>
          </p:cNvCxnSpPr>
          <p:nvPr/>
        </p:nvCxnSpPr>
        <p:spPr>
          <a:xfrm flipV="1">
            <a:off x="4549978" y="3537677"/>
            <a:ext cx="878010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91C588F4-12AE-4441-9A70-E935D25075CB}"/>
              </a:ext>
            </a:extLst>
          </p:cNvPr>
          <p:cNvCxnSpPr>
            <a:cxnSpLocks/>
            <a:stCxn id="120" idx="2"/>
            <a:endCxn id="118" idx="0"/>
          </p:cNvCxnSpPr>
          <p:nvPr/>
        </p:nvCxnSpPr>
        <p:spPr>
          <a:xfrm>
            <a:off x="6131961" y="3657992"/>
            <a:ext cx="0" cy="14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859E1053-BB49-4D55-8E64-B2911AB2CAAD}"/>
              </a:ext>
            </a:extLst>
          </p:cNvPr>
          <p:cNvCxnSpPr>
            <a:cxnSpLocks/>
            <a:stCxn id="118" idx="2"/>
            <a:endCxn id="119" idx="0"/>
          </p:cNvCxnSpPr>
          <p:nvPr/>
        </p:nvCxnSpPr>
        <p:spPr>
          <a:xfrm>
            <a:off x="6131961" y="4043005"/>
            <a:ext cx="0" cy="15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왼쪽 중괄호 127">
            <a:extLst>
              <a:ext uri="{FF2B5EF4-FFF2-40B4-BE49-F238E27FC236}">
                <a16:creationId xmlns:a16="http://schemas.microsoft.com/office/drawing/2014/main" id="{45680519-7731-4F43-BD5E-7083BAFEEA96}"/>
              </a:ext>
            </a:extLst>
          </p:cNvPr>
          <p:cNvSpPr/>
          <p:nvPr/>
        </p:nvSpPr>
        <p:spPr>
          <a:xfrm>
            <a:off x="2572274" y="3417361"/>
            <a:ext cx="78861" cy="1022716"/>
          </a:xfrm>
          <a:prstGeom prst="leftBrac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12DE1E7-5EC9-4DF5-B299-CB59A83BF408}"/>
              </a:ext>
            </a:extLst>
          </p:cNvPr>
          <p:cNvSpPr txBox="1"/>
          <p:nvPr/>
        </p:nvSpPr>
        <p:spPr>
          <a:xfrm>
            <a:off x="253560" y="3507190"/>
            <a:ext cx="21656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“Higher Complexity”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Adaptive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Extreme</a:t>
            </a:r>
            <a:endParaRPr lang="ko-KR" altLang="en-US" sz="1600" b="1" dirty="0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FE4084AE-60F6-4F2A-A803-3AD8664FEDCF}"/>
              </a:ext>
            </a:extLst>
          </p:cNvPr>
          <p:cNvCxnSpPr>
            <a:cxnSpLocks/>
            <a:stCxn id="119" idx="1"/>
            <a:endCxn id="116" idx="3"/>
          </p:cNvCxnSpPr>
          <p:nvPr/>
        </p:nvCxnSpPr>
        <p:spPr>
          <a:xfrm flipH="1" flipV="1">
            <a:off x="4482871" y="3537677"/>
            <a:ext cx="945117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D9AC7346-8251-4199-9C1C-1B1B9F1D77D1}"/>
              </a:ext>
            </a:extLst>
          </p:cNvPr>
          <p:cNvCxnSpPr>
            <a:cxnSpLocks/>
            <a:stCxn id="119" idx="1"/>
            <a:endCxn id="117" idx="3"/>
          </p:cNvCxnSpPr>
          <p:nvPr/>
        </p:nvCxnSpPr>
        <p:spPr>
          <a:xfrm flipH="1" flipV="1">
            <a:off x="4549978" y="3922691"/>
            <a:ext cx="878010" cy="39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33914541-A089-44B2-884B-F8AFF82D22A3}"/>
              </a:ext>
            </a:extLst>
          </p:cNvPr>
          <p:cNvCxnSpPr>
            <a:cxnSpLocks/>
            <a:stCxn id="119" idx="3"/>
            <a:endCxn id="121" idx="1"/>
          </p:cNvCxnSpPr>
          <p:nvPr/>
        </p:nvCxnSpPr>
        <p:spPr>
          <a:xfrm flipV="1">
            <a:off x="6835934" y="3537677"/>
            <a:ext cx="873888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DA323A1B-28A5-48A0-B2FB-C269675DA2D7}"/>
              </a:ext>
            </a:extLst>
          </p:cNvPr>
          <p:cNvCxnSpPr>
            <a:cxnSpLocks/>
            <a:stCxn id="119" idx="3"/>
            <a:endCxn id="120" idx="3"/>
          </p:cNvCxnSpPr>
          <p:nvPr/>
        </p:nvCxnSpPr>
        <p:spPr>
          <a:xfrm flipV="1">
            <a:off x="6835934" y="3537677"/>
            <a:ext cx="12700" cy="78208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959FC51B-C22B-486E-AACC-8A9CBFFAD235}"/>
              </a:ext>
            </a:extLst>
          </p:cNvPr>
          <p:cNvCxnSpPr>
            <a:cxnSpLocks/>
            <a:stCxn id="121" idx="0"/>
            <a:endCxn id="120" idx="0"/>
          </p:cNvCxnSpPr>
          <p:nvPr/>
        </p:nvCxnSpPr>
        <p:spPr>
          <a:xfrm rot="16200000" flipV="1">
            <a:off x="7272878" y="2276444"/>
            <a:ext cx="12700" cy="2281834"/>
          </a:xfrm>
          <a:prstGeom prst="bentConnector3">
            <a:avLst>
              <a:gd name="adj1" fmla="val 10421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38D3610D-AE7A-43FE-9D49-9B20CC816427}"/>
              </a:ext>
            </a:extLst>
          </p:cNvPr>
          <p:cNvCxnSpPr>
            <a:cxnSpLocks/>
            <a:stCxn id="121" idx="0"/>
            <a:endCxn id="116" idx="0"/>
          </p:cNvCxnSpPr>
          <p:nvPr/>
        </p:nvCxnSpPr>
        <p:spPr>
          <a:xfrm rot="16200000" flipV="1">
            <a:off x="6129900" y="1133466"/>
            <a:ext cx="12700" cy="4567790"/>
          </a:xfrm>
          <a:prstGeom prst="bentConnector3">
            <a:avLst>
              <a:gd name="adj1" fmla="val 151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AE0226A8-47DF-45BA-A18B-6DB97F6F832C}"/>
              </a:ext>
            </a:extLst>
          </p:cNvPr>
          <p:cNvCxnSpPr>
            <a:cxnSpLocks/>
            <a:stCxn id="121" idx="2"/>
            <a:endCxn id="123" idx="0"/>
          </p:cNvCxnSpPr>
          <p:nvPr/>
        </p:nvCxnSpPr>
        <p:spPr>
          <a:xfrm>
            <a:off x="8413795" y="3657992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DA76326C-79B4-40C4-B1D0-247A9FA5B5B3}"/>
              </a:ext>
            </a:extLst>
          </p:cNvPr>
          <p:cNvCxnSpPr>
            <a:cxnSpLocks/>
            <a:endCxn id="120" idx="3"/>
          </p:cNvCxnSpPr>
          <p:nvPr/>
        </p:nvCxnSpPr>
        <p:spPr>
          <a:xfrm flipH="1" flipV="1">
            <a:off x="6835934" y="3537677"/>
            <a:ext cx="873888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275EE969-2274-4FF1-9A6E-355031196944}"/>
              </a:ext>
            </a:extLst>
          </p:cNvPr>
          <p:cNvCxnSpPr>
            <a:cxnSpLocks/>
            <a:stCxn id="123" idx="1"/>
            <a:endCxn id="119" idx="3"/>
          </p:cNvCxnSpPr>
          <p:nvPr/>
        </p:nvCxnSpPr>
        <p:spPr>
          <a:xfrm flipH="1">
            <a:off x="6835934" y="3922691"/>
            <a:ext cx="873888" cy="39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A23C4DB7-515A-4FF0-9877-36C6190015F5}"/>
              </a:ext>
            </a:extLst>
          </p:cNvPr>
          <p:cNvCxnSpPr>
            <a:cxnSpLocks/>
            <a:stCxn id="123" idx="2"/>
            <a:endCxn id="117" idx="2"/>
          </p:cNvCxnSpPr>
          <p:nvPr/>
        </p:nvCxnSpPr>
        <p:spPr>
          <a:xfrm rot="5400000">
            <a:off x="6129900" y="1759111"/>
            <a:ext cx="12700" cy="4567790"/>
          </a:xfrm>
          <a:prstGeom prst="bentConnector3">
            <a:avLst>
              <a:gd name="adj1" fmla="val 36947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189C7955-47B4-480F-A861-DD5F2AA233F3}"/>
              </a:ext>
            </a:extLst>
          </p:cNvPr>
          <p:cNvCxnSpPr>
            <a:cxnSpLocks/>
            <a:stCxn id="121" idx="3"/>
            <a:endCxn id="123" idx="3"/>
          </p:cNvCxnSpPr>
          <p:nvPr/>
        </p:nvCxnSpPr>
        <p:spPr>
          <a:xfrm>
            <a:off x="9117768" y="3537677"/>
            <a:ext cx="12700" cy="385014"/>
          </a:xfrm>
          <a:prstGeom prst="bentConnector3">
            <a:avLst>
              <a:gd name="adj1" fmla="val 104211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78335732-9B13-41E2-93A9-711516207898}"/>
              </a:ext>
            </a:extLst>
          </p:cNvPr>
          <p:cNvCxnSpPr>
            <a:cxnSpLocks/>
            <a:endCxn id="122" idx="1"/>
          </p:cNvCxnSpPr>
          <p:nvPr/>
        </p:nvCxnSpPr>
        <p:spPr>
          <a:xfrm>
            <a:off x="9246618" y="3730185"/>
            <a:ext cx="774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83993443-CE5B-410F-8259-A9331B042774}"/>
              </a:ext>
            </a:extLst>
          </p:cNvPr>
          <p:cNvSpPr/>
          <p:nvPr/>
        </p:nvSpPr>
        <p:spPr>
          <a:xfrm>
            <a:off x="3209139" y="4890227"/>
            <a:ext cx="1273732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4E099D60-2C1C-418A-8F25-ACA6A9764EF5}"/>
              </a:ext>
            </a:extLst>
          </p:cNvPr>
          <p:cNvSpPr/>
          <p:nvPr/>
        </p:nvSpPr>
        <p:spPr>
          <a:xfrm>
            <a:off x="3142033" y="5601348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D581F32E-FE43-4C01-87A4-D2A53EA42370}"/>
              </a:ext>
            </a:extLst>
          </p:cNvPr>
          <p:cNvSpPr/>
          <p:nvPr/>
        </p:nvSpPr>
        <p:spPr>
          <a:xfrm>
            <a:off x="5425928" y="5429540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02F21F8F-42B0-44E4-A282-05B61C99B591}"/>
              </a:ext>
            </a:extLst>
          </p:cNvPr>
          <p:cNvSpPr/>
          <p:nvPr/>
        </p:nvSpPr>
        <p:spPr>
          <a:xfrm>
            <a:off x="5425925" y="6150358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2DA944D6-460B-437D-A438-083EC6A33BFE}"/>
              </a:ext>
            </a:extLst>
          </p:cNvPr>
          <p:cNvSpPr/>
          <p:nvPr/>
        </p:nvSpPr>
        <p:spPr>
          <a:xfrm>
            <a:off x="3209139" y="5196391"/>
            <a:ext cx="1273732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- Problem Setting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B471121C-7EB0-419C-ADFC-6516E12753A4}"/>
              </a:ext>
            </a:extLst>
          </p:cNvPr>
          <p:cNvSpPr/>
          <p:nvPr/>
        </p:nvSpPr>
        <p:spPr>
          <a:xfrm>
            <a:off x="3142032" y="5907512"/>
            <a:ext cx="1407947" cy="79408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Loading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Descriptive Stat.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Curation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Remove and Fill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Filter/Transform</a:t>
            </a: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056BD35E-C603-4787-9939-939D80DDD05C}"/>
              </a:ext>
            </a:extLst>
          </p:cNvPr>
          <p:cNvSpPr/>
          <p:nvPr/>
        </p:nvSpPr>
        <p:spPr>
          <a:xfrm>
            <a:off x="5425925" y="4719017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5111A8D8-23BC-4818-AD38-1604825C07F0}"/>
              </a:ext>
            </a:extLst>
          </p:cNvPr>
          <p:cNvSpPr/>
          <p:nvPr/>
        </p:nvSpPr>
        <p:spPr>
          <a:xfrm>
            <a:off x="5425924" y="5025181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Mart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Split Train/Test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B0705611-24FE-4685-86B3-A2D7F8E65DDA}"/>
              </a:ext>
            </a:extLst>
          </p:cNvPr>
          <p:cNvSpPr/>
          <p:nvPr/>
        </p:nvSpPr>
        <p:spPr>
          <a:xfrm>
            <a:off x="5425927" y="5735704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Descriptive Stat.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D72E137D-4279-4033-BDBE-105F60DA55E9}"/>
              </a:ext>
            </a:extLst>
          </p:cNvPr>
          <p:cNvSpPr/>
          <p:nvPr/>
        </p:nvSpPr>
        <p:spPr>
          <a:xfrm>
            <a:off x="5425924" y="6456522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Evaluation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Error Analysis</a:t>
            </a:r>
          </a:p>
        </p:txBody>
      </p: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7F949B04-3CF6-488B-BA25-7A6F78EF1971}"/>
              </a:ext>
            </a:extLst>
          </p:cNvPr>
          <p:cNvSpPr/>
          <p:nvPr/>
        </p:nvSpPr>
        <p:spPr>
          <a:xfrm>
            <a:off x="7709822" y="5010459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Deploy</a:t>
            </a:r>
            <a:endParaRPr lang="ko-KR" altLang="en-US" sz="1400" dirty="0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76249C85-FBE0-4B1E-B62A-D39D658A5F4B}"/>
              </a:ext>
            </a:extLst>
          </p:cNvPr>
          <p:cNvSpPr/>
          <p:nvPr/>
        </p:nvSpPr>
        <p:spPr>
          <a:xfrm>
            <a:off x="7709821" y="5316623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Real Evaluation</a:t>
            </a:r>
          </a:p>
        </p:txBody>
      </p:sp>
      <p:sp>
        <p:nvSpPr>
          <p:cNvPr id="177" name="사각형: 둥근 모서리 176">
            <a:extLst>
              <a:ext uri="{FF2B5EF4-FFF2-40B4-BE49-F238E27FC236}">
                <a16:creationId xmlns:a16="http://schemas.microsoft.com/office/drawing/2014/main" id="{1EBFB0B7-9847-41AE-8384-08FC0AC6D990}"/>
              </a:ext>
            </a:extLst>
          </p:cNvPr>
          <p:cNvSpPr/>
          <p:nvPr/>
        </p:nvSpPr>
        <p:spPr>
          <a:xfrm>
            <a:off x="10021556" y="5280527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Result</a:t>
            </a:r>
            <a:endParaRPr lang="ko-KR" altLang="en-US" sz="1400" dirty="0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F792BE84-6C48-4EE6-9016-3BEAA73D0F11}"/>
              </a:ext>
            </a:extLst>
          </p:cNvPr>
          <p:cNvSpPr/>
          <p:nvPr/>
        </p:nvSpPr>
        <p:spPr>
          <a:xfrm>
            <a:off x="10021555" y="5586690"/>
            <a:ext cx="1407947" cy="61350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Visualization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Dashboard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Decision Support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Reporting</a:t>
            </a:r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624A0ABF-C4D9-4476-8046-6D715422C849}"/>
              </a:ext>
            </a:extLst>
          </p:cNvPr>
          <p:cNvSpPr/>
          <p:nvPr/>
        </p:nvSpPr>
        <p:spPr>
          <a:xfrm>
            <a:off x="7709822" y="5827531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Customer</a:t>
            </a:r>
            <a:endParaRPr lang="ko-KR" altLang="en-US" sz="1400" dirty="0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410D89AF-E956-481D-AFC9-766115772FC1}"/>
              </a:ext>
            </a:extLst>
          </p:cNvPr>
          <p:cNvSpPr/>
          <p:nvPr/>
        </p:nvSpPr>
        <p:spPr>
          <a:xfrm>
            <a:off x="7709821" y="6133695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Decision Analysis</a:t>
            </a:r>
          </a:p>
        </p:txBody>
      </p:sp>
    </p:spTree>
    <p:extLst>
      <p:ext uri="{BB962C8B-B14F-4D97-AF65-F5344CB8AC3E}">
        <p14:creationId xmlns:p14="http://schemas.microsoft.com/office/powerpoint/2010/main" val="187005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A6C5D807-037F-47A4-9F5B-06C7BFDFB356}"/>
              </a:ext>
            </a:extLst>
          </p:cNvPr>
          <p:cNvSpPr/>
          <p:nvPr/>
        </p:nvSpPr>
        <p:spPr>
          <a:xfrm>
            <a:off x="9612787" y="264679"/>
            <a:ext cx="2165684" cy="43607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50DABF8-42EA-4E80-A993-479EBBDB854E}"/>
              </a:ext>
            </a:extLst>
          </p:cNvPr>
          <p:cNvSpPr/>
          <p:nvPr/>
        </p:nvSpPr>
        <p:spPr>
          <a:xfrm>
            <a:off x="7330953" y="264679"/>
            <a:ext cx="2165684" cy="43607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4FCC5D7-1782-490F-BCAF-BF75E69EF495}"/>
              </a:ext>
            </a:extLst>
          </p:cNvPr>
          <p:cNvSpPr/>
          <p:nvPr/>
        </p:nvSpPr>
        <p:spPr>
          <a:xfrm>
            <a:off x="5049119" y="264679"/>
            <a:ext cx="2165684" cy="43607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700E479-68E4-4489-9C96-6F7B47252892}"/>
              </a:ext>
            </a:extLst>
          </p:cNvPr>
          <p:cNvSpPr/>
          <p:nvPr/>
        </p:nvSpPr>
        <p:spPr>
          <a:xfrm>
            <a:off x="2767285" y="264678"/>
            <a:ext cx="2165684" cy="43607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27FB71-C4ED-4DBA-9BFF-E34F44187E4B}"/>
              </a:ext>
            </a:extLst>
          </p:cNvPr>
          <p:cNvSpPr/>
          <p:nvPr/>
        </p:nvSpPr>
        <p:spPr>
          <a:xfrm>
            <a:off x="2951157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Preparation</a:t>
            </a:r>
            <a:endParaRPr lang="ko-KR" altLang="en-US" sz="1400" b="1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3B6B46-E608-4F31-AF28-5EDB91AB1697}"/>
              </a:ext>
            </a:extLst>
          </p:cNvPr>
          <p:cNvSpPr/>
          <p:nvPr/>
        </p:nvSpPr>
        <p:spPr>
          <a:xfrm>
            <a:off x="5237113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Analysis</a:t>
            </a:r>
            <a:endParaRPr lang="ko-KR" altLang="en-US" sz="1400" b="1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282EBBF-186E-4A9F-A20E-0274546A9B61}"/>
              </a:ext>
            </a:extLst>
          </p:cNvPr>
          <p:cNvSpPr/>
          <p:nvPr/>
        </p:nvSpPr>
        <p:spPr>
          <a:xfrm>
            <a:off x="7518947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Evaluation</a:t>
            </a:r>
            <a:endParaRPr lang="ko-KR" altLang="en-US" sz="1400" b="1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4286113-D065-4867-9378-C589B729680E}"/>
              </a:ext>
            </a:extLst>
          </p:cNvPr>
          <p:cNvSpPr/>
          <p:nvPr/>
        </p:nvSpPr>
        <p:spPr>
          <a:xfrm>
            <a:off x="9800781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Result</a:t>
            </a:r>
            <a:endParaRPr lang="ko-KR" altLang="en-US" sz="1400" b="1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429DC2-FA33-4EB5-930F-DD964F6EE38B}"/>
              </a:ext>
            </a:extLst>
          </p:cNvPr>
          <p:cNvSpPr/>
          <p:nvPr/>
        </p:nvSpPr>
        <p:spPr>
          <a:xfrm>
            <a:off x="3209139" y="745948"/>
            <a:ext cx="1273732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11500A-B16F-4C52-9A05-B51FC2840808}"/>
              </a:ext>
            </a:extLst>
          </p:cNvPr>
          <p:cNvSpPr/>
          <p:nvPr/>
        </p:nvSpPr>
        <p:spPr>
          <a:xfrm>
            <a:off x="3142032" y="1130962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5315A1A-8BB5-4A33-B7A8-5B9213E6814C}"/>
              </a:ext>
            </a:extLst>
          </p:cNvPr>
          <p:cNvSpPr/>
          <p:nvPr/>
        </p:nvSpPr>
        <p:spPr>
          <a:xfrm>
            <a:off x="5427988" y="113096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D6DB35B-54E4-495C-9835-261195A8F133}"/>
              </a:ext>
            </a:extLst>
          </p:cNvPr>
          <p:cNvSpPr/>
          <p:nvPr/>
        </p:nvSpPr>
        <p:spPr>
          <a:xfrm>
            <a:off x="5427988" y="1528033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500DA81-DDDD-4AE9-97BA-7B9678250A26}"/>
              </a:ext>
            </a:extLst>
          </p:cNvPr>
          <p:cNvSpPr/>
          <p:nvPr/>
        </p:nvSpPr>
        <p:spPr>
          <a:xfrm>
            <a:off x="5427988" y="745948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C48FDC7-1BF4-44A7-BFA6-5D556BA4F96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846005" y="986579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10C7B65-2AB6-4A88-AE6B-E46DC7888996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 flipV="1">
            <a:off x="4549978" y="866264"/>
            <a:ext cx="878010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BF15DB6-96C3-4C93-A178-1485D7003DED}"/>
              </a:ext>
            </a:extLst>
          </p:cNvPr>
          <p:cNvCxnSpPr>
            <a:cxnSpLocks/>
            <a:stCxn id="31" idx="2"/>
            <a:endCxn id="27" idx="0"/>
          </p:cNvCxnSpPr>
          <p:nvPr/>
        </p:nvCxnSpPr>
        <p:spPr>
          <a:xfrm>
            <a:off x="6131961" y="986579"/>
            <a:ext cx="0" cy="14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F72D2F3-BA3D-4333-AC34-B67344FAFA8A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6131961" y="1371592"/>
            <a:ext cx="0" cy="15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왼쪽 중괄호 69">
            <a:extLst>
              <a:ext uri="{FF2B5EF4-FFF2-40B4-BE49-F238E27FC236}">
                <a16:creationId xmlns:a16="http://schemas.microsoft.com/office/drawing/2014/main" id="{34E65ECA-99D2-4012-98B4-B2F2614D2D17}"/>
              </a:ext>
            </a:extLst>
          </p:cNvPr>
          <p:cNvSpPr/>
          <p:nvPr/>
        </p:nvSpPr>
        <p:spPr>
          <a:xfrm>
            <a:off x="2572274" y="745948"/>
            <a:ext cx="78861" cy="1022716"/>
          </a:xfrm>
          <a:prstGeom prst="leftBrac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A3840C1-A875-4CD5-88F0-A5D7F267B4C4}"/>
              </a:ext>
            </a:extLst>
          </p:cNvPr>
          <p:cNvSpPr txBox="1"/>
          <p:nvPr/>
        </p:nvSpPr>
        <p:spPr>
          <a:xfrm>
            <a:off x="253560" y="835777"/>
            <a:ext cx="21656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“Classic”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Human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Regression</a:t>
            </a:r>
            <a:endParaRPr lang="ko-KR" altLang="en-US" sz="160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26F5ED7-CD6C-49F8-87DD-49BA2646069F}"/>
              </a:ext>
            </a:extLst>
          </p:cNvPr>
          <p:cNvCxnSpPr>
            <a:cxnSpLocks/>
            <a:stCxn id="28" idx="1"/>
            <a:endCxn id="23" idx="3"/>
          </p:cNvCxnSpPr>
          <p:nvPr/>
        </p:nvCxnSpPr>
        <p:spPr>
          <a:xfrm flipH="1" flipV="1">
            <a:off x="4482871" y="866264"/>
            <a:ext cx="945117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139FCA5-0509-4E96-890C-DC6D609C891E}"/>
              </a:ext>
            </a:extLst>
          </p:cNvPr>
          <p:cNvSpPr/>
          <p:nvPr/>
        </p:nvSpPr>
        <p:spPr>
          <a:xfrm>
            <a:off x="3209139" y="2087428"/>
            <a:ext cx="1273732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5C033D2D-68F1-41DF-B249-E3B7E2882F54}"/>
              </a:ext>
            </a:extLst>
          </p:cNvPr>
          <p:cNvSpPr/>
          <p:nvPr/>
        </p:nvSpPr>
        <p:spPr>
          <a:xfrm>
            <a:off x="3142032" y="2472442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1BEC163-D8D8-4C25-A395-B996470F7ADA}"/>
              </a:ext>
            </a:extLst>
          </p:cNvPr>
          <p:cNvSpPr/>
          <p:nvPr/>
        </p:nvSpPr>
        <p:spPr>
          <a:xfrm>
            <a:off x="5427988" y="247244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1AFAC92-40A3-450A-823C-C954A78BC646}"/>
              </a:ext>
            </a:extLst>
          </p:cNvPr>
          <p:cNvSpPr/>
          <p:nvPr/>
        </p:nvSpPr>
        <p:spPr>
          <a:xfrm>
            <a:off x="5427988" y="2869513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A385F56B-F45E-4F28-B42E-C5EE9DF0FEB3}"/>
              </a:ext>
            </a:extLst>
          </p:cNvPr>
          <p:cNvSpPr/>
          <p:nvPr/>
        </p:nvSpPr>
        <p:spPr>
          <a:xfrm>
            <a:off x="5427988" y="2087428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F628E90-8003-4C9E-83B3-28599DB91CCE}"/>
              </a:ext>
            </a:extLst>
          </p:cNvPr>
          <p:cNvSpPr/>
          <p:nvPr/>
        </p:nvSpPr>
        <p:spPr>
          <a:xfrm>
            <a:off x="7709822" y="2087428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Deploy</a:t>
            </a:r>
            <a:endParaRPr lang="ko-KR" altLang="en-US" sz="1400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66244FA9-D9AF-4FC8-B121-AA9DD33C85E0}"/>
              </a:ext>
            </a:extLst>
          </p:cNvPr>
          <p:cNvCxnSpPr>
            <a:cxnSpLocks/>
            <a:stCxn id="75" idx="2"/>
            <a:endCxn id="76" idx="0"/>
          </p:cNvCxnSpPr>
          <p:nvPr/>
        </p:nvCxnSpPr>
        <p:spPr>
          <a:xfrm>
            <a:off x="3846005" y="2328059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9158A2F-C661-4C42-AE47-82847B1ADA6E}"/>
              </a:ext>
            </a:extLst>
          </p:cNvPr>
          <p:cNvCxnSpPr>
            <a:cxnSpLocks/>
            <a:stCxn id="76" idx="3"/>
            <a:endCxn id="79" idx="1"/>
          </p:cNvCxnSpPr>
          <p:nvPr/>
        </p:nvCxnSpPr>
        <p:spPr>
          <a:xfrm flipV="1">
            <a:off x="4549978" y="2207744"/>
            <a:ext cx="878010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4CD7120-241A-4CD0-9FFC-7043CE6BD706}"/>
              </a:ext>
            </a:extLst>
          </p:cNvPr>
          <p:cNvCxnSpPr>
            <a:cxnSpLocks/>
            <a:stCxn id="79" idx="2"/>
            <a:endCxn id="77" idx="0"/>
          </p:cNvCxnSpPr>
          <p:nvPr/>
        </p:nvCxnSpPr>
        <p:spPr>
          <a:xfrm>
            <a:off x="6131961" y="2328059"/>
            <a:ext cx="0" cy="14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8A016B3-CA42-42AE-BCD1-DA262430F844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6131961" y="2713072"/>
            <a:ext cx="0" cy="15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왼쪽 중괄호 86">
            <a:extLst>
              <a:ext uri="{FF2B5EF4-FFF2-40B4-BE49-F238E27FC236}">
                <a16:creationId xmlns:a16="http://schemas.microsoft.com/office/drawing/2014/main" id="{CCADBF82-A58C-4DEF-A514-D4472677479A}"/>
              </a:ext>
            </a:extLst>
          </p:cNvPr>
          <p:cNvSpPr/>
          <p:nvPr/>
        </p:nvSpPr>
        <p:spPr>
          <a:xfrm>
            <a:off x="2572274" y="2087428"/>
            <a:ext cx="78861" cy="1022716"/>
          </a:xfrm>
          <a:prstGeom prst="leftBrac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EA20E1-3D75-4196-B956-8B1F763D6EB7}"/>
              </a:ext>
            </a:extLst>
          </p:cNvPr>
          <p:cNvSpPr txBox="1"/>
          <p:nvPr/>
        </p:nvSpPr>
        <p:spPr>
          <a:xfrm>
            <a:off x="253560" y="2177257"/>
            <a:ext cx="21656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“Agile”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Incremental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Iterative</a:t>
            </a:r>
            <a:endParaRPr lang="ko-KR" altLang="en-US" sz="1600" b="1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3AACCC3-CE29-4FB3-8897-88BB4EC83E33}"/>
              </a:ext>
            </a:extLst>
          </p:cNvPr>
          <p:cNvCxnSpPr>
            <a:cxnSpLocks/>
            <a:stCxn id="78" idx="1"/>
            <a:endCxn id="75" idx="3"/>
          </p:cNvCxnSpPr>
          <p:nvPr/>
        </p:nvCxnSpPr>
        <p:spPr>
          <a:xfrm flipH="1" flipV="1">
            <a:off x="4482871" y="2207744"/>
            <a:ext cx="945117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2DC4655D-90E8-4B98-B1EE-486BAB994A7D}"/>
              </a:ext>
            </a:extLst>
          </p:cNvPr>
          <p:cNvCxnSpPr>
            <a:cxnSpLocks/>
            <a:stCxn id="78" idx="1"/>
            <a:endCxn id="76" idx="3"/>
          </p:cNvCxnSpPr>
          <p:nvPr/>
        </p:nvCxnSpPr>
        <p:spPr>
          <a:xfrm flipH="1" flipV="1">
            <a:off x="4549978" y="2592758"/>
            <a:ext cx="878010" cy="39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9ED72130-FA34-4C80-AA65-FC819AEB6196}"/>
              </a:ext>
            </a:extLst>
          </p:cNvPr>
          <p:cNvCxnSpPr>
            <a:cxnSpLocks/>
            <a:stCxn id="78" idx="3"/>
            <a:endCxn id="80" idx="1"/>
          </p:cNvCxnSpPr>
          <p:nvPr/>
        </p:nvCxnSpPr>
        <p:spPr>
          <a:xfrm flipV="1">
            <a:off x="6835934" y="2207744"/>
            <a:ext cx="873888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7CE288FF-1A02-4D24-9B95-B87DC5EBB3C2}"/>
              </a:ext>
            </a:extLst>
          </p:cNvPr>
          <p:cNvCxnSpPr>
            <a:cxnSpLocks/>
            <a:stCxn id="78" idx="3"/>
            <a:endCxn id="79" idx="3"/>
          </p:cNvCxnSpPr>
          <p:nvPr/>
        </p:nvCxnSpPr>
        <p:spPr>
          <a:xfrm flipV="1">
            <a:off x="6835934" y="2207744"/>
            <a:ext cx="12700" cy="78208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9FA2EF35-A3A3-4807-81D8-E7053D94EF3C}"/>
              </a:ext>
            </a:extLst>
          </p:cNvPr>
          <p:cNvCxnSpPr>
            <a:cxnSpLocks/>
            <a:stCxn id="80" idx="0"/>
            <a:endCxn id="79" idx="0"/>
          </p:cNvCxnSpPr>
          <p:nvPr/>
        </p:nvCxnSpPr>
        <p:spPr>
          <a:xfrm rot="16200000" flipV="1">
            <a:off x="7272878" y="946511"/>
            <a:ext cx="12700" cy="2281834"/>
          </a:xfrm>
          <a:prstGeom prst="bentConnector3">
            <a:avLst>
              <a:gd name="adj1" fmla="val 10421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C6F03F1A-8319-4E3C-BC1C-A769EE90878A}"/>
              </a:ext>
            </a:extLst>
          </p:cNvPr>
          <p:cNvCxnSpPr>
            <a:cxnSpLocks/>
            <a:stCxn id="80" idx="0"/>
            <a:endCxn id="75" idx="0"/>
          </p:cNvCxnSpPr>
          <p:nvPr/>
        </p:nvCxnSpPr>
        <p:spPr>
          <a:xfrm rot="16200000" flipV="1">
            <a:off x="6129900" y="-196467"/>
            <a:ext cx="12700" cy="4567790"/>
          </a:xfrm>
          <a:prstGeom prst="bentConnector3">
            <a:avLst>
              <a:gd name="adj1" fmla="val 151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AE19F83E-156E-405D-9616-E38C589DA4BD}"/>
              </a:ext>
            </a:extLst>
          </p:cNvPr>
          <p:cNvSpPr/>
          <p:nvPr/>
        </p:nvSpPr>
        <p:spPr>
          <a:xfrm>
            <a:off x="3209139" y="3417361"/>
            <a:ext cx="1273732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BC68A4BB-5A5A-4805-9740-C59568E6088A}"/>
              </a:ext>
            </a:extLst>
          </p:cNvPr>
          <p:cNvSpPr/>
          <p:nvPr/>
        </p:nvSpPr>
        <p:spPr>
          <a:xfrm>
            <a:off x="3142032" y="3802375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9EE32424-4FFC-4D01-B1EA-527534547FD5}"/>
              </a:ext>
            </a:extLst>
          </p:cNvPr>
          <p:cNvSpPr/>
          <p:nvPr/>
        </p:nvSpPr>
        <p:spPr>
          <a:xfrm>
            <a:off x="5427988" y="3802374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7AFDC22F-DFFB-405A-9168-86A4D88FA8A4}"/>
              </a:ext>
            </a:extLst>
          </p:cNvPr>
          <p:cNvSpPr/>
          <p:nvPr/>
        </p:nvSpPr>
        <p:spPr>
          <a:xfrm>
            <a:off x="5427988" y="4199446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70207046-5A20-4462-9D99-DEF6A771D32C}"/>
              </a:ext>
            </a:extLst>
          </p:cNvPr>
          <p:cNvSpPr/>
          <p:nvPr/>
        </p:nvSpPr>
        <p:spPr>
          <a:xfrm>
            <a:off x="5427988" y="341736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264D94BB-327D-493C-B10C-C73E08EF42F3}"/>
              </a:ext>
            </a:extLst>
          </p:cNvPr>
          <p:cNvSpPr/>
          <p:nvPr/>
        </p:nvSpPr>
        <p:spPr>
          <a:xfrm>
            <a:off x="7709822" y="341736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Deploy</a:t>
            </a:r>
            <a:endParaRPr lang="ko-KR" altLang="en-US" sz="1400" dirty="0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025F7ED0-E6DC-4F8D-8AE9-3DCA9245F4A8}"/>
              </a:ext>
            </a:extLst>
          </p:cNvPr>
          <p:cNvSpPr/>
          <p:nvPr/>
        </p:nvSpPr>
        <p:spPr>
          <a:xfrm>
            <a:off x="10021555" y="3609869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Result</a:t>
            </a:r>
            <a:endParaRPr lang="ko-KR" altLang="en-US" sz="1400" dirty="0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013C8A8A-B812-467C-BF9A-0CEF37B0A63C}"/>
              </a:ext>
            </a:extLst>
          </p:cNvPr>
          <p:cNvSpPr/>
          <p:nvPr/>
        </p:nvSpPr>
        <p:spPr>
          <a:xfrm>
            <a:off x="7709822" y="3802375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Customer</a:t>
            </a:r>
            <a:endParaRPr lang="ko-KR" altLang="en-US" sz="1400" dirty="0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7E81E456-EB79-490E-A723-85E46265E4FD}"/>
              </a:ext>
            </a:extLst>
          </p:cNvPr>
          <p:cNvCxnSpPr>
            <a:cxnSpLocks/>
            <a:stCxn id="116" idx="2"/>
            <a:endCxn id="117" idx="0"/>
          </p:cNvCxnSpPr>
          <p:nvPr/>
        </p:nvCxnSpPr>
        <p:spPr>
          <a:xfrm>
            <a:off x="3846005" y="3657992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40CCC731-57E5-4675-B97F-F1345F61FB8F}"/>
              </a:ext>
            </a:extLst>
          </p:cNvPr>
          <p:cNvCxnSpPr>
            <a:cxnSpLocks/>
            <a:stCxn id="117" idx="3"/>
            <a:endCxn id="120" idx="1"/>
          </p:cNvCxnSpPr>
          <p:nvPr/>
        </p:nvCxnSpPr>
        <p:spPr>
          <a:xfrm flipV="1">
            <a:off x="4549978" y="3537677"/>
            <a:ext cx="878010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91C588F4-12AE-4441-9A70-E935D25075CB}"/>
              </a:ext>
            </a:extLst>
          </p:cNvPr>
          <p:cNvCxnSpPr>
            <a:cxnSpLocks/>
            <a:stCxn id="120" idx="2"/>
            <a:endCxn id="118" idx="0"/>
          </p:cNvCxnSpPr>
          <p:nvPr/>
        </p:nvCxnSpPr>
        <p:spPr>
          <a:xfrm>
            <a:off x="6131961" y="3657992"/>
            <a:ext cx="0" cy="14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859E1053-BB49-4D55-8E64-B2911AB2CAAD}"/>
              </a:ext>
            </a:extLst>
          </p:cNvPr>
          <p:cNvCxnSpPr>
            <a:cxnSpLocks/>
            <a:stCxn id="118" idx="2"/>
            <a:endCxn id="119" idx="0"/>
          </p:cNvCxnSpPr>
          <p:nvPr/>
        </p:nvCxnSpPr>
        <p:spPr>
          <a:xfrm>
            <a:off x="6131961" y="4043005"/>
            <a:ext cx="0" cy="15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왼쪽 중괄호 127">
            <a:extLst>
              <a:ext uri="{FF2B5EF4-FFF2-40B4-BE49-F238E27FC236}">
                <a16:creationId xmlns:a16="http://schemas.microsoft.com/office/drawing/2014/main" id="{45680519-7731-4F43-BD5E-7083BAFEEA96}"/>
              </a:ext>
            </a:extLst>
          </p:cNvPr>
          <p:cNvSpPr/>
          <p:nvPr/>
        </p:nvSpPr>
        <p:spPr>
          <a:xfrm>
            <a:off x="2572274" y="3417361"/>
            <a:ext cx="78861" cy="1022716"/>
          </a:xfrm>
          <a:prstGeom prst="leftBrac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12DE1E7-5EC9-4DF5-B299-CB59A83BF408}"/>
              </a:ext>
            </a:extLst>
          </p:cNvPr>
          <p:cNvSpPr txBox="1"/>
          <p:nvPr/>
        </p:nvSpPr>
        <p:spPr>
          <a:xfrm>
            <a:off x="253560" y="3507190"/>
            <a:ext cx="21656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“Higher Complexity”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Adaptive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Extreme</a:t>
            </a:r>
            <a:endParaRPr lang="ko-KR" altLang="en-US" sz="1600" b="1" dirty="0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FE4084AE-60F6-4F2A-A803-3AD8664FEDCF}"/>
              </a:ext>
            </a:extLst>
          </p:cNvPr>
          <p:cNvCxnSpPr>
            <a:cxnSpLocks/>
            <a:stCxn id="119" idx="1"/>
            <a:endCxn id="116" idx="3"/>
          </p:cNvCxnSpPr>
          <p:nvPr/>
        </p:nvCxnSpPr>
        <p:spPr>
          <a:xfrm flipH="1" flipV="1">
            <a:off x="4482871" y="3537677"/>
            <a:ext cx="945117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D9AC7346-8251-4199-9C1C-1B1B9F1D77D1}"/>
              </a:ext>
            </a:extLst>
          </p:cNvPr>
          <p:cNvCxnSpPr>
            <a:cxnSpLocks/>
            <a:stCxn id="119" idx="1"/>
            <a:endCxn id="117" idx="3"/>
          </p:cNvCxnSpPr>
          <p:nvPr/>
        </p:nvCxnSpPr>
        <p:spPr>
          <a:xfrm flipH="1" flipV="1">
            <a:off x="4549978" y="3922691"/>
            <a:ext cx="878010" cy="39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33914541-A089-44B2-884B-F8AFF82D22A3}"/>
              </a:ext>
            </a:extLst>
          </p:cNvPr>
          <p:cNvCxnSpPr>
            <a:cxnSpLocks/>
            <a:stCxn id="119" idx="3"/>
            <a:endCxn id="121" idx="1"/>
          </p:cNvCxnSpPr>
          <p:nvPr/>
        </p:nvCxnSpPr>
        <p:spPr>
          <a:xfrm flipV="1">
            <a:off x="6835934" y="3537677"/>
            <a:ext cx="873888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DA323A1B-28A5-48A0-B2FB-C269675DA2D7}"/>
              </a:ext>
            </a:extLst>
          </p:cNvPr>
          <p:cNvCxnSpPr>
            <a:cxnSpLocks/>
            <a:stCxn id="119" idx="3"/>
            <a:endCxn id="120" idx="3"/>
          </p:cNvCxnSpPr>
          <p:nvPr/>
        </p:nvCxnSpPr>
        <p:spPr>
          <a:xfrm flipV="1">
            <a:off x="6835934" y="3537677"/>
            <a:ext cx="12700" cy="78208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959FC51B-C22B-486E-AACC-8A9CBFFAD235}"/>
              </a:ext>
            </a:extLst>
          </p:cNvPr>
          <p:cNvCxnSpPr>
            <a:cxnSpLocks/>
            <a:stCxn id="121" idx="0"/>
            <a:endCxn id="120" idx="0"/>
          </p:cNvCxnSpPr>
          <p:nvPr/>
        </p:nvCxnSpPr>
        <p:spPr>
          <a:xfrm rot="16200000" flipV="1">
            <a:off x="7272878" y="2276444"/>
            <a:ext cx="12700" cy="2281834"/>
          </a:xfrm>
          <a:prstGeom prst="bentConnector3">
            <a:avLst>
              <a:gd name="adj1" fmla="val 10421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38D3610D-AE7A-43FE-9D49-9B20CC816427}"/>
              </a:ext>
            </a:extLst>
          </p:cNvPr>
          <p:cNvCxnSpPr>
            <a:cxnSpLocks/>
            <a:stCxn id="121" idx="0"/>
            <a:endCxn id="116" idx="0"/>
          </p:cNvCxnSpPr>
          <p:nvPr/>
        </p:nvCxnSpPr>
        <p:spPr>
          <a:xfrm rot="16200000" flipV="1">
            <a:off x="6129900" y="1133466"/>
            <a:ext cx="12700" cy="4567790"/>
          </a:xfrm>
          <a:prstGeom prst="bentConnector3">
            <a:avLst>
              <a:gd name="adj1" fmla="val 151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AE0226A8-47DF-45BA-A18B-6DB97F6F832C}"/>
              </a:ext>
            </a:extLst>
          </p:cNvPr>
          <p:cNvCxnSpPr>
            <a:cxnSpLocks/>
            <a:stCxn id="121" idx="2"/>
            <a:endCxn id="123" idx="0"/>
          </p:cNvCxnSpPr>
          <p:nvPr/>
        </p:nvCxnSpPr>
        <p:spPr>
          <a:xfrm>
            <a:off x="8413795" y="3657992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DA76326C-79B4-40C4-B1D0-247A9FA5B5B3}"/>
              </a:ext>
            </a:extLst>
          </p:cNvPr>
          <p:cNvCxnSpPr>
            <a:cxnSpLocks/>
            <a:endCxn id="120" idx="3"/>
          </p:cNvCxnSpPr>
          <p:nvPr/>
        </p:nvCxnSpPr>
        <p:spPr>
          <a:xfrm flipH="1" flipV="1">
            <a:off x="6835934" y="3537677"/>
            <a:ext cx="873888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275EE969-2274-4FF1-9A6E-355031196944}"/>
              </a:ext>
            </a:extLst>
          </p:cNvPr>
          <p:cNvCxnSpPr>
            <a:cxnSpLocks/>
            <a:stCxn id="123" idx="1"/>
            <a:endCxn id="119" idx="3"/>
          </p:cNvCxnSpPr>
          <p:nvPr/>
        </p:nvCxnSpPr>
        <p:spPr>
          <a:xfrm flipH="1">
            <a:off x="6835934" y="3922691"/>
            <a:ext cx="873888" cy="39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A23C4DB7-515A-4FF0-9877-36C6190015F5}"/>
              </a:ext>
            </a:extLst>
          </p:cNvPr>
          <p:cNvCxnSpPr>
            <a:cxnSpLocks/>
            <a:stCxn id="123" idx="2"/>
            <a:endCxn id="117" idx="2"/>
          </p:cNvCxnSpPr>
          <p:nvPr/>
        </p:nvCxnSpPr>
        <p:spPr>
          <a:xfrm rot="5400000">
            <a:off x="6129900" y="1759111"/>
            <a:ext cx="12700" cy="4567790"/>
          </a:xfrm>
          <a:prstGeom prst="bentConnector3">
            <a:avLst>
              <a:gd name="adj1" fmla="val 36947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189C7955-47B4-480F-A861-DD5F2AA233F3}"/>
              </a:ext>
            </a:extLst>
          </p:cNvPr>
          <p:cNvCxnSpPr>
            <a:cxnSpLocks/>
            <a:stCxn id="121" idx="3"/>
            <a:endCxn id="123" idx="3"/>
          </p:cNvCxnSpPr>
          <p:nvPr/>
        </p:nvCxnSpPr>
        <p:spPr>
          <a:xfrm>
            <a:off x="9117768" y="3537677"/>
            <a:ext cx="12700" cy="385014"/>
          </a:xfrm>
          <a:prstGeom prst="bentConnector3">
            <a:avLst>
              <a:gd name="adj1" fmla="val 104211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78335732-9B13-41E2-93A9-711516207898}"/>
              </a:ext>
            </a:extLst>
          </p:cNvPr>
          <p:cNvCxnSpPr>
            <a:cxnSpLocks/>
            <a:endCxn id="122" idx="1"/>
          </p:cNvCxnSpPr>
          <p:nvPr/>
        </p:nvCxnSpPr>
        <p:spPr>
          <a:xfrm>
            <a:off x="9246618" y="3730185"/>
            <a:ext cx="774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83993443-CE5B-410F-8259-A9331B042774}"/>
              </a:ext>
            </a:extLst>
          </p:cNvPr>
          <p:cNvSpPr/>
          <p:nvPr/>
        </p:nvSpPr>
        <p:spPr>
          <a:xfrm>
            <a:off x="3209139" y="4890227"/>
            <a:ext cx="1273732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4E099D60-2C1C-418A-8F25-ACA6A9764EF5}"/>
              </a:ext>
            </a:extLst>
          </p:cNvPr>
          <p:cNvSpPr/>
          <p:nvPr/>
        </p:nvSpPr>
        <p:spPr>
          <a:xfrm>
            <a:off x="3142033" y="5601348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D581F32E-FE43-4C01-87A4-D2A53EA42370}"/>
              </a:ext>
            </a:extLst>
          </p:cNvPr>
          <p:cNvSpPr/>
          <p:nvPr/>
        </p:nvSpPr>
        <p:spPr>
          <a:xfrm>
            <a:off x="5425928" y="5429540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02F21F8F-42B0-44E4-A282-05B61C99B591}"/>
              </a:ext>
            </a:extLst>
          </p:cNvPr>
          <p:cNvSpPr/>
          <p:nvPr/>
        </p:nvSpPr>
        <p:spPr>
          <a:xfrm>
            <a:off x="5425925" y="6150358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2DA944D6-460B-437D-A438-083EC6A33BFE}"/>
              </a:ext>
            </a:extLst>
          </p:cNvPr>
          <p:cNvSpPr/>
          <p:nvPr/>
        </p:nvSpPr>
        <p:spPr>
          <a:xfrm>
            <a:off x="3209139" y="5196391"/>
            <a:ext cx="1273732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- Problem Setting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B471121C-7EB0-419C-ADFC-6516E12753A4}"/>
              </a:ext>
            </a:extLst>
          </p:cNvPr>
          <p:cNvSpPr/>
          <p:nvPr/>
        </p:nvSpPr>
        <p:spPr>
          <a:xfrm>
            <a:off x="3142032" y="5907512"/>
            <a:ext cx="1407947" cy="79408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Loading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Descriptive Stat.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Curation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Remove and Fill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Filter/Transform</a:t>
            </a: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056BD35E-C603-4787-9939-939D80DDD05C}"/>
              </a:ext>
            </a:extLst>
          </p:cNvPr>
          <p:cNvSpPr/>
          <p:nvPr/>
        </p:nvSpPr>
        <p:spPr>
          <a:xfrm>
            <a:off x="5425925" y="4719017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5111A8D8-23BC-4818-AD38-1604825C07F0}"/>
              </a:ext>
            </a:extLst>
          </p:cNvPr>
          <p:cNvSpPr/>
          <p:nvPr/>
        </p:nvSpPr>
        <p:spPr>
          <a:xfrm>
            <a:off x="5425924" y="5025181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Mart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Split Train/Test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B0705611-24FE-4685-86B3-A2D7F8E65DDA}"/>
              </a:ext>
            </a:extLst>
          </p:cNvPr>
          <p:cNvSpPr/>
          <p:nvPr/>
        </p:nvSpPr>
        <p:spPr>
          <a:xfrm>
            <a:off x="5425927" y="5735704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Descriptive Stat.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D72E137D-4279-4033-BDBE-105F60DA55E9}"/>
              </a:ext>
            </a:extLst>
          </p:cNvPr>
          <p:cNvSpPr/>
          <p:nvPr/>
        </p:nvSpPr>
        <p:spPr>
          <a:xfrm>
            <a:off x="5425924" y="6456522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Evaluation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Error Analysis</a:t>
            </a:r>
          </a:p>
        </p:txBody>
      </p: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7F949B04-3CF6-488B-BA25-7A6F78EF1971}"/>
              </a:ext>
            </a:extLst>
          </p:cNvPr>
          <p:cNvSpPr/>
          <p:nvPr/>
        </p:nvSpPr>
        <p:spPr>
          <a:xfrm>
            <a:off x="7709822" y="5010459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Deploy</a:t>
            </a:r>
            <a:endParaRPr lang="ko-KR" altLang="en-US" sz="1400" dirty="0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76249C85-FBE0-4B1E-B62A-D39D658A5F4B}"/>
              </a:ext>
            </a:extLst>
          </p:cNvPr>
          <p:cNvSpPr/>
          <p:nvPr/>
        </p:nvSpPr>
        <p:spPr>
          <a:xfrm>
            <a:off x="7709821" y="5316623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Real Evaluation</a:t>
            </a:r>
          </a:p>
        </p:txBody>
      </p:sp>
      <p:sp>
        <p:nvSpPr>
          <p:cNvPr id="177" name="사각형: 둥근 모서리 176">
            <a:extLst>
              <a:ext uri="{FF2B5EF4-FFF2-40B4-BE49-F238E27FC236}">
                <a16:creationId xmlns:a16="http://schemas.microsoft.com/office/drawing/2014/main" id="{1EBFB0B7-9847-41AE-8384-08FC0AC6D990}"/>
              </a:ext>
            </a:extLst>
          </p:cNvPr>
          <p:cNvSpPr/>
          <p:nvPr/>
        </p:nvSpPr>
        <p:spPr>
          <a:xfrm>
            <a:off x="10021556" y="5280527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Result</a:t>
            </a:r>
            <a:endParaRPr lang="ko-KR" altLang="en-US" sz="1400" dirty="0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F792BE84-6C48-4EE6-9016-3BEAA73D0F11}"/>
              </a:ext>
            </a:extLst>
          </p:cNvPr>
          <p:cNvSpPr/>
          <p:nvPr/>
        </p:nvSpPr>
        <p:spPr>
          <a:xfrm>
            <a:off x="10021555" y="5586690"/>
            <a:ext cx="1407947" cy="61350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Visualization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Dashboard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Decision Support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Reporting</a:t>
            </a:r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624A0ABF-C4D9-4476-8046-6D715422C849}"/>
              </a:ext>
            </a:extLst>
          </p:cNvPr>
          <p:cNvSpPr/>
          <p:nvPr/>
        </p:nvSpPr>
        <p:spPr>
          <a:xfrm>
            <a:off x="7709822" y="5827531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Customer</a:t>
            </a:r>
            <a:endParaRPr lang="ko-KR" altLang="en-US" sz="1400" dirty="0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410D89AF-E956-481D-AFC9-766115772FC1}"/>
              </a:ext>
            </a:extLst>
          </p:cNvPr>
          <p:cNvSpPr/>
          <p:nvPr/>
        </p:nvSpPr>
        <p:spPr>
          <a:xfrm>
            <a:off x="7709821" y="6133695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Decision Analysis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79EB759-EAEE-4A50-98FF-A347F24893C1}"/>
              </a:ext>
            </a:extLst>
          </p:cNvPr>
          <p:cNvSpPr/>
          <p:nvPr/>
        </p:nvSpPr>
        <p:spPr>
          <a:xfrm>
            <a:off x="205432" y="787649"/>
            <a:ext cx="2245256" cy="36043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42E744C-9D12-4DAF-8335-872A4C4818F3}"/>
              </a:ext>
            </a:extLst>
          </p:cNvPr>
          <p:cNvSpPr/>
          <p:nvPr/>
        </p:nvSpPr>
        <p:spPr>
          <a:xfrm>
            <a:off x="3058602" y="4656653"/>
            <a:ext cx="8448445" cy="216081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D9E1B3E-F19B-4982-9D61-56A1ED5A4FC7}"/>
              </a:ext>
            </a:extLst>
          </p:cNvPr>
          <p:cNvSpPr/>
          <p:nvPr/>
        </p:nvSpPr>
        <p:spPr>
          <a:xfrm>
            <a:off x="3142031" y="685798"/>
            <a:ext cx="1407947" cy="36093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357B710-55B2-412A-8095-DA068AA08B5F}"/>
              </a:ext>
            </a:extLst>
          </p:cNvPr>
          <p:cNvSpPr/>
          <p:nvPr/>
        </p:nvSpPr>
        <p:spPr>
          <a:xfrm>
            <a:off x="3142031" y="1082850"/>
            <a:ext cx="1407947" cy="360939"/>
          </a:xfrm>
          <a:prstGeom prst="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A995A9-DAC1-46A2-A773-7FD299B0A78F}"/>
              </a:ext>
            </a:extLst>
          </p:cNvPr>
          <p:cNvSpPr txBox="1"/>
          <p:nvPr/>
        </p:nvSpPr>
        <p:spPr>
          <a:xfrm>
            <a:off x="-1" y="164496"/>
            <a:ext cx="2695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Part1. </a:t>
            </a:r>
            <a:r>
              <a:rPr lang="ko-KR" altLang="en-US" sz="1400" b="1" dirty="0"/>
              <a:t>분석싸이클 및 언어이해</a:t>
            </a:r>
            <a:r>
              <a:rPr lang="en-US" altLang="ko-KR" sz="1400" b="1" dirty="0"/>
              <a:t>(1</a:t>
            </a:r>
            <a:r>
              <a:rPr lang="ko-KR" altLang="en-US" sz="1400" b="1" dirty="0"/>
              <a:t>주차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08052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A6C5D807-037F-47A4-9F5B-06C7BFDFB356}"/>
              </a:ext>
            </a:extLst>
          </p:cNvPr>
          <p:cNvSpPr/>
          <p:nvPr/>
        </p:nvSpPr>
        <p:spPr>
          <a:xfrm>
            <a:off x="9612787" y="264679"/>
            <a:ext cx="2165684" cy="43607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50DABF8-42EA-4E80-A993-479EBBDB854E}"/>
              </a:ext>
            </a:extLst>
          </p:cNvPr>
          <p:cNvSpPr/>
          <p:nvPr/>
        </p:nvSpPr>
        <p:spPr>
          <a:xfrm>
            <a:off x="7330953" y="264679"/>
            <a:ext cx="2165684" cy="43607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4FCC5D7-1782-490F-BCAF-BF75E69EF495}"/>
              </a:ext>
            </a:extLst>
          </p:cNvPr>
          <p:cNvSpPr/>
          <p:nvPr/>
        </p:nvSpPr>
        <p:spPr>
          <a:xfrm>
            <a:off x="5049119" y="264679"/>
            <a:ext cx="2165684" cy="43607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700E479-68E4-4489-9C96-6F7B47252892}"/>
              </a:ext>
            </a:extLst>
          </p:cNvPr>
          <p:cNvSpPr/>
          <p:nvPr/>
        </p:nvSpPr>
        <p:spPr>
          <a:xfrm>
            <a:off x="2767285" y="264678"/>
            <a:ext cx="2165684" cy="43607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27FB71-C4ED-4DBA-9BFF-E34F44187E4B}"/>
              </a:ext>
            </a:extLst>
          </p:cNvPr>
          <p:cNvSpPr/>
          <p:nvPr/>
        </p:nvSpPr>
        <p:spPr>
          <a:xfrm>
            <a:off x="2951157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Preparation</a:t>
            </a:r>
            <a:endParaRPr lang="ko-KR" altLang="en-US" sz="1400" b="1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3B6B46-E608-4F31-AF28-5EDB91AB1697}"/>
              </a:ext>
            </a:extLst>
          </p:cNvPr>
          <p:cNvSpPr/>
          <p:nvPr/>
        </p:nvSpPr>
        <p:spPr>
          <a:xfrm>
            <a:off x="5237113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Analysis</a:t>
            </a:r>
            <a:endParaRPr lang="ko-KR" altLang="en-US" sz="1400" b="1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282EBBF-186E-4A9F-A20E-0274546A9B61}"/>
              </a:ext>
            </a:extLst>
          </p:cNvPr>
          <p:cNvSpPr/>
          <p:nvPr/>
        </p:nvSpPr>
        <p:spPr>
          <a:xfrm>
            <a:off x="7518947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Evaluation</a:t>
            </a:r>
            <a:endParaRPr lang="ko-KR" altLang="en-US" sz="1400" b="1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4286113-D065-4867-9378-C589B729680E}"/>
              </a:ext>
            </a:extLst>
          </p:cNvPr>
          <p:cNvSpPr/>
          <p:nvPr/>
        </p:nvSpPr>
        <p:spPr>
          <a:xfrm>
            <a:off x="9800781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Result</a:t>
            </a:r>
            <a:endParaRPr lang="ko-KR" altLang="en-US" sz="1400" b="1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429DC2-FA33-4EB5-930F-DD964F6EE38B}"/>
              </a:ext>
            </a:extLst>
          </p:cNvPr>
          <p:cNvSpPr/>
          <p:nvPr/>
        </p:nvSpPr>
        <p:spPr>
          <a:xfrm>
            <a:off x="3209139" y="745948"/>
            <a:ext cx="1273732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11500A-B16F-4C52-9A05-B51FC2840808}"/>
              </a:ext>
            </a:extLst>
          </p:cNvPr>
          <p:cNvSpPr/>
          <p:nvPr/>
        </p:nvSpPr>
        <p:spPr>
          <a:xfrm>
            <a:off x="3142032" y="1130962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5315A1A-8BB5-4A33-B7A8-5B9213E6814C}"/>
              </a:ext>
            </a:extLst>
          </p:cNvPr>
          <p:cNvSpPr/>
          <p:nvPr/>
        </p:nvSpPr>
        <p:spPr>
          <a:xfrm>
            <a:off x="5427988" y="113096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D6DB35B-54E4-495C-9835-261195A8F133}"/>
              </a:ext>
            </a:extLst>
          </p:cNvPr>
          <p:cNvSpPr/>
          <p:nvPr/>
        </p:nvSpPr>
        <p:spPr>
          <a:xfrm>
            <a:off x="5427988" y="1528033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500DA81-DDDD-4AE9-97BA-7B9678250A26}"/>
              </a:ext>
            </a:extLst>
          </p:cNvPr>
          <p:cNvSpPr/>
          <p:nvPr/>
        </p:nvSpPr>
        <p:spPr>
          <a:xfrm>
            <a:off x="5427988" y="745948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C48FDC7-1BF4-44A7-BFA6-5D556BA4F96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846005" y="986579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10C7B65-2AB6-4A88-AE6B-E46DC7888996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 flipV="1">
            <a:off x="4549978" y="866264"/>
            <a:ext cx="878010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BF15DB6-96C3-4C93-A178-1485D7003DED}"/>
              </a:ext>
            </a:extLst>
          </p:cNvPr>
          <p:cNvCxnSpPr>
            <a:cxnSpLocks/>
            <a:stCxn id="31" idx="2"/>
            <a:endCxn id="27" idx="0"/>
          </p:cNvCxnSpPr>
          <p:nvPr/>
        </p:nvCxnSpPr>
        <p:spPr>
          <a:xfrm>
            <a:off x="6131961" y="986579"/>
            <a:ext cx="0" cy="14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F72D2F3-BA3D-4333-AC34-B67344FAFA8A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6131961" y="1371592"/>
            <a:ext cx="0" cy="15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왼쪽 중괄호 69">
            <a:extLst>
              <a:ext uri="{FF2B5EF4-FFF2-40B4-BE49-F238E27FC236}">
                <a16:creationId xmlns:a16="http://schemas.microsoft.com/office/drawing/2014/main" id="{34E65ECA-99D2-4012-98B4-B2F2614D2D17}"/>
              </a:ext>
            </a:extLst>
          </p:cNvPr>
          <p:cNvSpPr/>
          <p:nvPr/>
        </p:nvSpPr>
        <p:spPr>
          <a:xfrm>
            <a:off x="2572274" y="745948"/>
            <a:ext cx="78861" cy="1022716"/>
          </a:xfrm>
          <a:prstGeom prst="leftBrac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A3840C1-A875-4CD5-88F0-A5D7F267B4C4}"/>
              </a:ext>
            </a:extLst>
          </p:cNvPr>
          <p:cNvSpPr txBox="1"/>
          <p:nvPr/>
        </p:nvSpPr>
        <p:spPr>
          <a:xfrm>
            <a:off x="253560" y="835777"/>
            <a:ext cx="21656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“Classic”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Human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Regression</a:t>
            </a:r>
            <a:endParaRPr lang="ko-KR" altLang="en-US" sz="160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26F5ED7-CD6C-49F8-87DD-49BA2646069F}"/>
              </a:ext>
            </a:extLst>
          </p:cNvPr>
          <p:cNvCxnSpPr>
            <a:cxnSpLocks/>
            <a:stCxn id="28" idx="1"/>
            <a:endCxn id="23" idx="3"/>
          </p:cNvCxnSpPr>
          <p:nvPr/>
        </p:nvCxnSpPr>
        <p:spPr>
          <a:xfrm flipH="1" flipV="1">
            <a:off x="4482871" y="866264"/>
            <a:ext cx="945117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139FCA5-0509-4E96-890C-DC6D609C891E}"/>
              </a:ext>
            </a:extLst>
          </p:cNvPr>
          <p:cNvSpPr/>
          <p:nvPr/>
        </p:nvSpPr>
        <p:spPr>
          <a:xfrm>
            <a:off x="3209139" y="2087428"/>
            <a:ext cx="1273732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5C033D2D-68F1-41DF-B249-E3B7E2882F54}"/>
              </a:ext>
            </a:extLst>
          </p:cNvPr>
          <p:cNvSpPr/>
          <p:nvPr/>
        </p:nvSpPr>
        <p:spPr>
          <a:xfrm>
            <a:off x="3142032" y="2472442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1BEC163-D8D8-4C25-A395-B996470F7ADA}"/>
              </a:ext>
            </a:extLst>
          </p:cNvPr>
          <p:cNvSpPr/>
          <p:nvPr/>
        </p:nvSpPr>
        <p:spPr>
          <a:xfrm>
            <a:off x="5427988" y="247244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1AFAC92-40A3-450A-823C-C954A78BC646}"/>
              </a:ext>
            </a:extLst>
          </p:cNvPr>
          <p:cNvSpPr/>
          <p:nvPr/>
        </p:nvSpPr>
        <p:spPr>
          <a:xfrm>
            <a:off x="5427988" y="2869513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A385F56B-F45E-4F28-B42E-C5EE9DF0FEB3}"/>
              </a:ext>
            </a:extLst>
          </p:cNvPr>
          <p:cNvSpPr/>
          <p:nvPr/>
        </p:nvSpPr>
        <p:spPr>
          <a:xfrm>
            <a:off x="5427988" y="2087428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F628E90-8003-4C9E-83B3-28599DB91CCE}"/>
              </a:ext>
            </a:extLst>
          </p:cNvPr>
          <p:cNvSpPr/>
          <p:nvPr/>
        </p:nvSpPr>
        <p:spPr>
          <a:xfrm>
            <a:off x="7709822" y="2087428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Deploy</a:t>
            </a:r>
            <a:endParaRPr lang="ko-KR" altLang="en-US" sz="1400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66244FA9-D9AF-4FC8-B121-AA9DD33C85E0}"/>
              </a:ext>
            </a:extLst>
          </p:cNvPr>
          <p:cNvCxnSpPr>
            <a:cxnSpLocks/>
            <a:stCxn id="75" idx="2"/>
            <a:endCxn id="76" idx="0"/>
          </p:cNvCxnSpPr>
          <p:nvPr/>
        </p:nvCxnSpPr>
        <p:spPr>
          <a:xfrm>
            <a:off x="3846005" y="2328059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9158A2F-C661-4C42-AE47-82847B1ADA6E}"/>
              </a:ext>
            </a:extLst>
          </p:cNvPr>
          <p:cNvCxnSpPr>
            <a:cxnSpLocks/>
            <a:stCxn id="76" idx="3"/>
            <a:endCxn id="79" idx="1"/>
          </p:cNvCxnSpPr>
          <p:nvPr/>
        </p:nvCxnSpPr>
        <p:spPr>
          <a:xfrm flipV="1">
            <a:off x="4549978" y="2207744"/>
            <a:ext cx="878010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4CD7120-241A-4CD0-9FFC-7043CE6BD706}"/>
              </a:ext>
            </a:extLst>
          </p:cNvPr>
          <p:cNvCxnSpPr>
            <a:cxnSpLocks/>
            <a:stCxn id="79" idx="2"/>
            <a:endCxn id="77" idx="0"/>
          </p:cNvCxnSpPr>
          <p:nvPr/>
        </p:nvCxnSpPr>
        <p:spPr>
          <a:xfrm>
            <a:off x="6131961" y="2328059"/>
            <a:ext cx="0" cy="14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8A016B3-CA42-42AE-BCD1-DA262430F844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6131961" y="2713072"/>
            <a:ext cx="0" cy="15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왼쪽 중괄호 86">
            <a:extLst>
              <a:ext uri="{FF2B5EF4-FFF2-40B4-BE49-F238E27FC236}">
                <a16:creationId xmlns:a16="http://schemas.microsoft.com/office/drawing/2014/main" id="{CCADBF82-A58C-4DEF-A514-D4472677479A}"/>
              </a:ext>
            </a:extLst>
          </p:cNvPr>
          <p:cNvSpPr/>
          <p:nvPr/>
        </p:nvSpPr>
        <p:spPr>
          <a:xfrm>
            <a:off x="2572274" y="2087428"/>
            <a:ext cx="78861" cy="1022716"/>
          </a:xfrm>
          <a:prstGeom prst="leftBrac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EA20E1-3D75-4196-B956-8B1F763D6EB7}"/>
              </a:ext>
            </a:extLst>
          </p:cNvPr>
          <p:cNvSpPr txBox="1"/>
          <p:nvPr/>
        </p:nvSpPr>
        <p:spPr>
          <a:xfrm>
            <a:off x="253560" y="2177257"/>
            <a:ext cx="21656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“Agile”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Incremental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Iterative</a:t>
            </a:r>
            <a:endParaRPr lang="ko-KR" altLang="en-US" sz="1600" b="1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3AACCC3-CE29-4FB3-8897-88BB4EC83E33}"/>
              </a:ext>
            </a:extLst>
          </p:cNvPr>
          <p:cNvCxnSpPr>
            <a:cxnSpLocks/>
            <a:stCxn id="78" idx="1"/>
            <a:endCxn id="75" idx="3"/>
          </p:cNvCxnSpPr>
          <p:nvPr/>
        </p:nvCxnSpPr>
        <p:spPr>
          <a:xfrm flipH="1" flipV="1">
            <a:off x="4482871" y="2207744"/>
            <a:ext cx="945117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2DC4655D-90E8-4B98-B1EE-486BAB994A7D}"/>
              </a:ext>
            </a:extLst>
          </p:cNvPr>
          <p:cNvCxnSpPr>
            <a:cxnSpLocks/>
            <a:stCxn id="78" idx="1"/>
            <a:endCxn id="76" idx="3"/>
          </p:cNvCxnSpPr>
          <p:nvPr/>
        </p:nvCxnSpPr>
        <p:spPr>
          <a:xfrm flipH="1" flipV="1">
            <a:off x="4549978" y="2592758"/>
            <a:ext cx="878010" cy="39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9ED72130-FA34-4C80-AA65-FC819AEB6196}"/>
              </a:ext>
            </a:extLst>
          </p:cNvPr>
          <p:cNvCxnSpPr>
            <a:cxnSpLocks/>
            <a:stCxn id="78" idx="3"/>
            <a:endCxn id="80" idx="1"/>
          </p:cNvCxnSpPr>
          <p:nvPr/>
        </p:nvCxnSpPr>
        <p:spPr>
          <a:xfrm flipV="1">
            <a:off x="6835934" y="2207744"/>
            <a:ext cx="873888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7CE288FF-1A02-4D24-9B95-B87DC5EBB3C2}"/>
              </a:ext>
            </a:extLst>
          </p:cNvPr>
          <p:cNvCxnSpPr>
            <a:cxnSpLocks/>
            <a:stCxn id="78" idx="3"/>
            <a:endCxn id="79" idx="3"/>
          </p:cNvCxnSpPr>
          <p:nvPr/>
        </p:nvCxnSpPr>
        <p:spPr>
          <a:xfrm flipV="1">
            <a:off x="6835934" y="2207744"/>
            <a:ext cx="12700" cy="78208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9FA2EF35-A3A3-4807-81D8-E7053D94EF3C}"/>
              </a:ext>
            </a:extLst>
          </p:cNvPr>
          <p:cNvCxnSpPr>
            <a:cxnSpLocks/>
            <a:stCxn id="80" idx="0"/>
            <a:endCxn id="79" idx="0"/>
          </p:cNvCxnSpPr>
          <p:nvPr/>
        </p:nvCxnSpPr>
        <p:spPr>
          <a:xfrm rot="16200000" flipV="1">
            <a:off x="7272878" y="946511"/>
            <a:ext cx="12700" cy="2281834"/>
          </a:xfrm>
          <a:prstGeom prst="bentConnector3">
            <a:avLst>
              <a:gd name="adj1" fmla="val 10421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C6F03F1A-8319-4E3C-BC1C-A769EE90878A}"/>
              </a:ext>
            </a:extLst>
          </p:cNvPr>
          <p:cNvCxnSpPr>
            <a:cxnSpLocks/>
            <a:stCxn id="80" idx="0"/>
            <a:endCxn id="75" idx="0"/>
          </p:cNvCxnSpPr>
          <p:nvPr/>
        </p:nvCxnSpPr>
        <p:spPr>
          <a:xfrm rot="16200000" flipV="1">
            <a:off x="6129900" y="-196467"/>
            <a:ext cx="12700" cy="4567790"/>
          </a:xfrm>
          <a:prstGeom prst="bentConnector3">
            <a:avLst>
              <a:gd name="adj1" fmla="val 151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AE19F83E-156E-405D-9616-E38C589DA4BD}"/>
              </a:ext>
            </a:extLst>
          </p:cNvPr>
          <p:cNvSpPr/>
          <p:nvPr/>
        </p:nvSpPr>
        <p:spPr>
          <a:xfrm>
            <a:off x="3209139" y="3417361"/>
            <a:ext cx="1273732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BC68A4BB-5A5A-4805-9740-C59568E6088A}"/>
              </a:ext>
            </a:extLst>
          </p:cNvPr>
          <p:cNvSpPr/>
          <p:nvPr/>
        </p:nvSpPr>
        <p:spPr>
          <a:xfrm>
            <a:off x="3142032" y="3802375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9EE32424-4FFC-4D01-B1EA-527534547FD5}"/>
              </a:ext>
            </a:extLst>
          </p:cNvPr>
          <p:cNvSpPr/>
          <p:nvPr/>
        </p:nvSpPr>
        <p:spPr>
          <a:xfrm>
            <a:off x="5427988" y="3802374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7AFDC22F-DFFB-405A-9168-86A4D88FA8A4}"/>
              </a:ext>
            </a:extLst>
          </p:cNvPr>
          <p:cNvSpPr/>
          <p:nvPr/>
        </p:nvSpPr>
        <p:spPr>
          <a:xfrm>
            <a:off x="5427988" y="4199446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70207046-5A20-4462-9D99-DEF6A771D32C}"/>
              </a:ext>
            </a:extLst>
          </p:cNvPr>
          <p:cNvSpPr/>
          <p:nvPr/>
        </p:nvSpPr>
        <p:spPr>
          <a:xfrm>
            <a:off x="5427988" y="341736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264D94BB-327D-493C-B10C-C73E08EF42F3}"/>
              </a:ext>
            </a:extLst>
          </p:cNvPr>
          <p:cNvSpPr/>
          <p:nvPr/>
        </p:nvSpPr>
        <p:spPr>
          <a:xfrm>
            <a:off x="7709822" y="341736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Deploy</a:t>
            </a:r>
            <a:endParaRPr lang="ko-KR" altLang="en-US" sz="1400" dirty="0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025F7ED0-E6DC-4F8D-8AE9-3DCA9245F4A8}"/>
              </a:ext>
            </a:extLst>
          </p:cNvPr>
          <p:cNvSpPr/>
          <p:nvPr/>
        </p:nvSpPr>
        <p:spPr>
          <a:xfrm>
            <a:off x="10021555" y="3609869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Result</a:t>
            </a:r>
            <a:endParaRPr lang="ko-KR" altLang="en-US" sz="1400" dirty="0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013C8A8A-B812-467C-BF9A-0CEF37B0A63C}"/>
              </a:ext>
            </a:extLst>
          </p:cNvPr>
          <p:cNvSpPr/>
          <p:nvPr/>
        </p:nvSpPr>
        <p:spPr>
          <a:xfrm>
            <a:off x="7709822" y="3802375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Customer</a:t>
            </a:r>
            <a:endParaRPr lang="ko-KR" altLang="en-US" sz="1400" dirty="0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7E81E456-EB79-490E-A723-85E46265E4FD}"/>
              </a:ext>
            </a:extLst>
          </p:cNvPr>
          <p:cNvCxnSpPr>
            <a:cxnSpLocks/>
            <a:stCxn id="116" idx="2"/>
            <a:endCxn id="117" idx="0"/>
          </p:cNvCxnSpPr>
          <p:nvPr/>
        </p:nvCxnSpPr>
        <p:spPr>
          <a:xfrm>
            <a:off x="3846005" y="3657992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40CCC731-57E5-4675-B97F-F1345F61FB8F}"/>
              </a:ext>
            </a:extLst>
          </p:cNvPr>
          <p:cNvCxnSpPr>
            <a:cxnSpLocks/>
            <a:stCxn id="117" idx="3"/>
            <a:endCxn id="120" idx="1"/>
          </p:cNvCxnSpPr>
          <p:nvPr/>
        </p:nvCxnSpPr>
        <p:spPr>
          <a:xfrm flipV="1">
            <a:off x="4549978" y="3537677"/>
            <a:ext cx="878010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91C588F4-12AE-4441-9A70-E935D25075CB}"/>
              </a:ext>
            </a:extLst>
          </p:cNvPr>
          <p:cNvCxnSpPr>
            <a:cxnSpLocks/>
            <a:stCxn id="120" idx="2"/>
            <a:endCxn id="118" idx="0"/>
          </p:cNvCxnSpPr>
          <p:nvPr/>
        </p:nvCxnSpPr>
        <p:spPr>
          <a:xfrm>
            <a:off x="6131961" y="3657992"/>
            <a:ext cx="0" cy="14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859E1053-BB49-4D55-8E64-B2911AB2CAAD}"/>
              </a:ext>
            </a:extLst>
          </p:cNvPr>
          <p:cNvCxnSpPr>
            <a:cxnSpLocks/>
            <a:stCxn id="118" idx="2"/>
            <a:endCxn id="119" idx="0"/>
          </p:cNvCxnSpPr>
          <p:nvPr/>
        </p:nvCxnSpPr>
        <p:spPr>
          <a:xfrm>
            <a:off x="6131961" y="4043005"/>
            <a:ext cx="0" cy="15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왼쪽 중괄호 127">
            <a:extLst>
              <a:ext uri="{FF2B5EF4-FFF2-40B4-BE49-F238E27FC236}">
                <a16:creationId xmlns:a16="http://schemas.microsoft.com/office/drawing/2014/main" id="{45680519-7731-4F43-BD5E-7083BAFEEA96}"/>
              </a:ext>
            </a:extLst>
          </p:cNvPr>
          <p:cNvSpPr/>
          <p:nvPr/>
        </p:nvSpPr>
        <p:spPr>
          <a:xfrm>
            <a:off x="2572274" y="3417361"/>
            <a:ext cx="78861" cy="1022716"/>
          </a:xfrm>
          <a:prstGeom prst="leftBrac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12DE1E7-5EC9-4DF5-B299-CB59A83BF408}"/>
              </a:ext>
            </a:extLst>
          </p:cNvPr>
          <p:cNvSpPr txBox="1"/>
          <p:nvPr/>
        </p:nvSpPr>
        <p:spPr>
          <a:xfrm>
            <a:off x="253560" y="3507190"/>
            <a:ext cx="21656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“Higher Complexity”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Adaptive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Extreme</a:t>
            </a:r>
            <a:endParaRPr lang="ko-KR" altLang="en-US" sz="1600" b="1" dirty="0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FE4084AE-60F6-4F2A-A803-3AD8664FEDCF}"/>
              </a:ext>
            </a:extLst>
          </p:cNvPr>
          <p:cNvCxnSpPr>
            <a:cxnSpLocks/>
            <a:stCxn id="119" idx="1"/>
            <a:endCxn id="116" idx="3"/>
          </p:cNvCxnSpPr>
          <p:nvPr/>
        </p:nvCxnSpPr>
        <p:spPr>
          <a:xfrm flipH="1" flipV="1">
            <a:off x="4482871" y="3537677"/>
            <a:ext cx="945117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D9AC7346-8251-4199-9C1C-1B1B9F1D77D1}"/>
              </a:ext>
            </a:extLst>
          </p:cNvPr>
          <p:cNvCxnSpPr>
            <a:cxnSpLocks/>
            <a:stCxn id="119" idx="1"/>
            <a:endCxn id="117" idx="3"/>
          </p:cNvCxnSpPr>
          <p:nvPr/>
        </p:nvCxnSpPr>
        <p:spPr>
          <a:xfrm flipH="1" flipV="1">
            <a:off x="4549978" y="3922691"/>
            <a:ext cx="878010" cy="39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33914541-A089-44B2-884B-F8AFF82D22A3}"/>
              </a:ext>
            </a:extLst>
          </p:cNvPr>
          <p:cNvCxnSpPr>
            <a:cxnSpLocks/>
            <a:stCxn id="119" idx="3"/>
            <a:endCxn id="121" idx="1"/>
          </p:cNvCxnSpPr>
          <p:nvPr/>
        </p:nvCxnSpPr>
        <p:spPr>
          <a:xfrm flipV="1">
            <a:off x="6835934" y="3537677"/>
            <a:ext cx="873888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DA323A1B-28A5-48A0-B2FB-C269675DA2D7}"/>
              </a:ext>
            </a:extLst>
          </p:cNvPr>
          <p:cNvCxnSpPr>
            <a:cxnSpLocks/>
            <a:stCxn id="119" idx="3"/>
            <a:endCxn id="120" idx="3"/>
          </p:cNvCxnSpPr>
          <p:nvPr/>
        </p:nvCxnSpPr>
        <p:spPr>
          <a:xfrm flipV="1">
            <a:off x="6835934" y="3537677"/>
            <a:ext cx="12700" cy="78208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959FC51B-C22B-486E-AACC-8A9CBFFAD235}"/>
              </a:ext>
            </a:extLst>
          </p:cNvPr>
          <p:cNvCxnSpPr>
            <a:cxnSpLocks/>
            <a:stCxn id="121" idx="0"/>
            <a:endCxn id="120" idx="0"/>
          </p:cNvCxnSpPr>
          <p:nvPr/>
        </p:nvCxnSpPr>
        <p:spPr>
          <a:xfrm rot="16200000" flipV="1">
            <a:off x="7272878" y="2276444"/>
            <a:ext cx="12700" cy="2281834"/>
          </a:xfrm>
          <a:prstGeom prst="bentConnector3">
            <a:avLst>
              <a:gd name="adj1" fmla="val 10421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38D3610D-AE7A-43FE-9D49-9B20CC816427}"/>
              </a:ext>
            </a:extLst>
          </p:cNvPr>
          <p:cNvCxnSpPr>
            <a:cxnSpLocks/>
            <a:stCxn id="121" idx="0"/>
            <a:endCxn id="116" idx="0"/>
          </p:cNvCxnSpPr>
          <p:nvPr/>
        </p:nvCxnSpPr>
        <p:spPr>
          <a:xfrm rot="16200000" flipV="1">
            <a:off x="6129900" y="1133466"/>
            <a:ext cx="12700" cy="4567790"/>
          </a:xfrm>
          <a:prstGeom prst="bentConnector3">
            <a:avLst>
              <a:gd name="adj1" fmla="val 151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AE0226A8-47DF-45BA-A18B-6DB97F6F832C}"/>
              </a:ext>
            </a:extLst>
          </p:cNvPr>
          <p:cNvCxnSpPr>
            <a:cxnSpLocks/>
            <a:stCxn id="121" idx="2"/>
            <a:endCxn id="123" idx="0"/>
          </p:cNvCxnSpPr>
          <p:nvPr/>
        </p:nvCxnSpPr>
        <p:spPr>
          <a:xfrm>
            <a:off x="8413795" y="3657992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DA76326C-79B4-40C4-B1D0-247A9FA5B5B3}"/>
              </a:ext>
            </a:extLst>
          </p:cNvPr>
          <p:cNvCxnSpPr>
            <a:cxnSpLocks/>
            <a:endCxn id="120" idx="3"/>
          </p:cNvCxnSpPr>
          <p:nvPr/>
        </p:nvCxnSpPr>
        <p:spPr>
          <a:xfrm flipH="1" flipV="1">
            <a:off x="6835934" y="3537677"/>
            <a:ext cx="873888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275EE969-2274-4FF1-9A6E-355031196944}"/>
              </a:ext>
            </a:extLst>
          </p:cNvPr>
          <p:cNvCxnSpPr>
            <a:cxnSpLocks/>
            <a:stCxn id="123" idx="1"/>
            <a:endCxn id="119" idx="3"/>
          </p:cNvCxnSpPr>
          <p:nvPr/>
        </p:nvCxnSpPr>
        <p:spPr>
          <a:xfrm flipH="1">
            <a:off x="6835934" y="3922691"/>
            <a:ext cx="873888" cy="39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A23C4DB7-515A-4FF0-9877-36C6190015F5}"/>
              </a:ext>
            </a:extLst>
          </p:cNvPr>
          <p:cNvCxnSpPr>
            <a:cxnSpLocks/>
            <a:stCxn id="123" idx="2"/>
            <a:endCxn id="117" idx="2"/>
          </p:cNvCxnSpPr>
          <p:nvPr/>
        </p:nvCxnSpPr>
        <p:spPr>
          <a:xfrm rot="5400000">
            <a:off x="6129900" y="1759111"/>
            <a:ext cx="12700" cy="4567790"/>
          </a:xfrm>
          <a:prstGeom prst="bentConnector3">
            <a:avLst>
              <a:gd name="adj1" fmla="val 36947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189C7955-47B4-480F-A861-DD5F2AA233F3}"/>
              </a:ext>
            </a:extLst>
          </p:cNvPr>
          <p:cNvCxnSpPr>
            <a:cxnSpLocks/>
            <a:stCxn id="121" idx="3"/>
            <a:endCxn id="123" idx="3"/>
          </p:cNvCxnSpPr>
          <p:nvPr/>
        </p:nvCxnSpPr>
        <p:spPr>
          <a:xfrm>
            <a:off x="9117768" y="3537677"/>
            <a:ext cx="12700" cy="385014"/>
          </a:xfrm>
          <a:prstGeom prst="bentConnector3">
            <a:avLst>
              <a:gd name="adj1" fmla="val 104211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78335732-9B13-41E2-93A9-711516207898}"/>
              </a:ext>
            </a:extLst>
          </p:cNvPr>
          <p:cNvCxnSpPr>
            <a:cxnSpLocks/>
            <a:endCxn id="122" idx="1"/>
          </p:cNvCxnSpPr>
          <p:nvPr/>
        </p:nvCxnSpPr>
        <p:spPr>
          <a:xfrm>
            <a:off x="9246618" y="3730185"/>
            <a:ext cx="774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83993443-CE5B-410F-8259-A9331B042774}"/>
              </a:ext>
            </a:extLst>
          </p:cNvPr>
          <p:cNvSpPr/>
          <p:nvPr/>
        </p:nvSpPr>
        <p:spPr>
          <a:xfrm>
            <a:off x="3209139" y="4890227"/>
            <a:ext cx="1273732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4E099D60-2C1C-418A-8F25-ACA6A9764EF5}"/>
              </a:ext>
            </a:extLst>
          </p:cNvPr>
          <p:cNvSpPr/>
          <p:nvPr/>
        </p:nvSpPr>
        <p:spPr>
          <a:xfrm>
            <a:off x="3142033" y="5601348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D581F32E-FE43-4C01-87A4-D2A53EA42370}"/>
              </a:ext>
            </a:extLst>
          </p:cNvPr>
          <p:cNvSpPr/>
          <p:nvPr/>
        </p:nvSpPr>
        <p:spPr>
          <a:xfrm>
            <a:off x="5425928" y="5429540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02F21F8F-42B0-44E4-A282-05B61C99B591}"/>
              </a:ext>
            </a:extLst>
          </p:cNvPr>
          <p:cNvSpPr/>
          <p:nvPr/>
        </p:nvSpPr>
        <p:spPr>
          <a:xfrm>
            <a:off x="5425925" y="6150358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2DA944D6-460B-437D-A438-083EC6A33BFE}"/>
              </a:ext>
            </a:extLst>
          </p:cNvPr>
          <p:cNvSpPr/>
          <p:nvPr/>
        </p:nvSpPr>
        <p:spPr>
          <a:xfrm>
            <a:off x="3209139" y="5196391"/>
            <a:ext cx="1273732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- Problem Setting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B471121C-7EB0-419C-ADFC-6516E12753A4}"/>
              </a:ext>
            </a:extLst>
          </p:cNvPr>
          <p:cNvSpPr/>
          <p:nvPr/>
        </p:nvSpPr>
        <p:spPr>
          <a:xfrm>
            <a:off x="3142032" y="5907512"/>
            <a:ext cx="1407947" cy="79408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Loading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Descriptive Stat.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Curation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Remove and Fill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Filter/Transform</a:t>
            </a: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056BD35E-C603-4787-9939-939D80DDD05C}"/>
              </a:ext>
            </a:extLst>
          </p:cNvPr>
          <p:cNvSpPr/>
          <p:nvPr/>
        </p:nvSpPr>
        <p:spPr>
          <a:xfrm>
            <a:off x="5425925" y="4719017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5111A8D8-23BC-4818-AD38-1604825C07F0}"/>
              </a:ext>
            </a:extLst>
          </p:cNvPr>
          <p:cNvSpPr/>
          <p:nvPr/>
        </p:nvSpPr>
        <p:spPr>
          <a:xfrm>
            <a:off x="5425924" y="5025181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Mart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Split Train/Test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B0705611-24FE-4685-86B3-A2D7F8E65DDA}"/>
              </a:ext>
            </a:extLst>
          </p:cNvPr>
          <p:cNvSpPr/>
          <p:nvPr/>
        </p:nvSpPr>
        <p:spPr>
          <a:xfrm>
            <a:off x="5425927" y="5735704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Descriptive Stat.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D72E137D-4279-4033-BDBE-105F60DA55E9}"/>
              </a:ext>
            </a:extLst>
          </p:cNvPr>
          <p:cNvSpPr/>
          <p:nvPr/>
        </p:nvSpPr>
        <p:spPr>
          <a:xfrm>
            <a:off x="5425924" y="6456522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Evaluation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Error Analysis</a:t>
            </a:r>
          </a:p>
        </p:txBody>
      </p: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7F949B04-3CF6-488B-BA25-7A6F78EF1971}"/>
              </a:ext>
            </a:extLst>
          </p:cNvPr>
          <p:cNvSpPr/>
          <p:nvPr/>
        </p:nvSpPr>
        <p:spPr>
          <a:xfrm>
            <a:off x="7709822" y="5010459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Deploy</a:t>
            </a:r>
            <a:endParaRPr lang="ko-KR" altLang="en-US" sz="1400" dirty="0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76249C85-FBE0-4B1E-B62A-D39D658A5F4B}"/>
              </a:ext>
            </a:extLst>
          </p:cNvPr>
          <p:cNvSpPr/>
          <p:nvPr/>
        </p:nvSpPr>
        <p:spPr>
          <a:xfrm>
            <a:off x="7709821" y="5316623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Real Evaluation</a:t>
            </a:r>
          </a:p>
        </p:txBody>
      </p:sp>
      <p:sp>
        <p:nvSpPr>
          <p:cNvPr id="177" name="사각형: 둥근 모서리 176">
            <a:extLst>
              <a:ext uri="{FF2B5EF4-FFF2-40B4-BE49-F238E27FC236}">
                <a16:creationId xmlns:a16="http://schemas.microsoft.com/office/drawing/2014/main" id="{1EBFB0B7-9847-41AE-8384-08FC0AC6D990}"/>
              </a:ext>
            </a:extLst>
          </p:cNvPr>
          <p:cNvSpPr/>
          <p:nvPr/>
        </p:nvSpPr>
        <p:spPr>
          <a:xfrm>
            <a:off x="10021556" y="5280527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Result</a:t>
            </a:r>
            <a:endParaRPr lang="ko-KR" altLang="en-US" sz="1400" dirty="0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F792BE84-6C48-4EE6-9016-3BEAA73D0F11}"/>
              </a:ext>
            </a:extLst>
          </p:cNvPr>
          <p:cNvSpPr/>
          <p:nvPr/>
        </p:nvSpPr>
        <p:spPr>
          <a:xfrm>
            <a:off x="10021555" y="5586690"/>
            <a:ext cx="1407947" cy="61350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Visualization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Dashboard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Decision Support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Reporting</a:t>
            </a:r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624A0ABF-C4D9-4476-8046-6D715422C849}"/>
              </a:ext>
            </a:extLst>
          </p:cNvPr>
          <p:cNvSpPr/>
          <p:nvPr/>
        </p:nvSpPr>
        <p:spPr>
          <a:xfrm>
            <a:off x="7709822" y="5827531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Customer</a:t>
            </a:r>
            <a:endParaRPr lang="ko-KR" altLang="en-US" sz="1400" dirty="0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410D89AF-E956-481D-AFC9-766115772FC1}"/>
              </a:ext>
            </a:extLst>
          </p:cNvPr>
          <p:cNvSpPr/>
          <p:nvPr/>
        </p:nvSpPr>
        <p:spPr>
          <a:xfrm>
            <a:off x="7709821" y="6133695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Decision Analysis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D9E1B3E-F19B-4982-9D61-56A1ED5A4FC7}"/>
              </a:ext>
            </a:extLst>
          </p:cNvPr>
          <p:cNvSpPr/>
          <p:nvPr/>
        </p:nvSpPr>
        <p:spPr>
          <a:xfrm>
            <a:off x="5544139" y="721881"/>
            <a:ext cx="1116448" cy="108926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357B710-55B2-412A-8095-DA068AA08B5F}"/>
              </a:ext>
            </a:extLst>
          </p:cNvPr>
          <p:cNvSpPr/>
          <p:nvPr/>
        </p:nvSpPr>
        <p:spPr>
          <a:xfrm>
            <a:off x="5386854" y="676500"/>
            <a:ext cx="1485843" cy="1194353"/>
          </a:xfrm>
          <a:prstGeom prst="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09C958A-972D-4CE3-9087-1B7509969F16}"/>
              </a:ext>
            </a:extLst>
          </p:cNvPr>
          <p:cNvSpPr/>
          <p:nvPr/>
        </p:nvSpPr>
        <p:spPr>
          <a:xfrm>
            <a:off x="3058602" y="4656653"/>
            <a:ext cx="8448445" cy="2160813"/>
          </a:xfrm>
          <a:prstGeom prst="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2835752-2F44-4528-9064-24DBCAB2D5D0}"/>
              </a:ext>
            </a:extLst>
          </p:cNvPr>
          <p:cNvSpPr/>
          <p:nvPr/>
        </p:nvSpPr>
        <p:spPr>
          <a:xfrm>
            <a:off x="3270663" y="1100543"/>
            <a:ext cx="1116448" cy="32540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E27B3E9-6D3E-4E13-944F-5B64CBA31021}"/>
              </a:ext>
            </a:extLst>
          </p:cNvPr>
          <p:cNvSpPr txBox="1"/>
          <p:nvPr/>
        </p:nvSpPr>
        <p:spPr>
          <a:xfrm>
            <a:off x="-1" y="164496"/>
            <a:ext cx="2695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Part1. </a:t>
            </a:r>
            <a:r>
              <a:rPr lang="ko-KR" altLang="en-US" sz="1400" b="1" dirty="0"/>
              <a:t>시계열분석 준비</a:t>
            </a:r>
            <a:r>
              <a:rPr lang="en-US" altLang="ko-KR" sz="1400" b="1" dirty="0"/>
              <a:t>(2</a:t>
            </a:r>
            <a:r>
              <a:rPr lang="ko-KR" altLang="en-US" sz="1400" b="1" dirty="0"/>
              <a:t>주차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98016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A6C5D807-037F-47A4-9F5B-06C7BFDFB356}"/>
              </a:ext>
            </a:extLst>
          </p:cNvPr>
          <p:cNvSpPr/>
          <p:nvPr/>
        </p:nvSpPr>
        <p:spPr>
          <a:xfrm>
            <a:off x="9612787" y="264679"/>
            <a:ext cx="2165684" cy="43607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50DABF8-42EA-4E80-A993-479EBBDB854E}"/>
              </a:ext>
            </a:extLst>
          </p:cNvPr>
          <p:cNvSpPr/>
          <p:nvPr/>
        </p:nvSpPr>
        <p:spPr>
          <a:xfrm>
            <a:off x="7330953" y="264679"/>
            <a:ext cx="2165684" cy="43607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4FCC5D7-1782-490F-BCAF-BF75E69EF495}"/>
              </a:ext>
            </a:extLst>
          </p:cNvPr>
          <p:cNvSpPr/>
          <p:nvPr/>
        </p:nvSpPr>
        <p:spPr>
          <a:xfrm>
            <a:off x="5049119" y="264679"/>
            <a:ext cx="2165684" cy="43607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700E479-68E4-4489-9C96-6F7B47252892}"/>
              </a:ext>
            </a:extLst>
          </p:cNvPr>
          <p:cNvSpPr/>
          <p:nvPr/>
        </p:nvSpPr>
        <p:spPr>
          <a:xfrm>
            <a:off x="2767285" y="264678"/>
            <a:ext cx="2165684" cy="43607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27FB71-C4ED-4DBA-9BFF-E34F44187E4B}"/>
              </a:ext>
            </a:extLst>
          </p:cNvPr>
          <p:cNvSpPr/>
          <p:nvPr/>
        </p:nvSpPr>
        <p:spPr>
          <a:xfrm>
            <a:off x="2951157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Preparation</a:t>
            </a:r>
            <a:endParaRPr lang="ko-KR" altLang="en-US" sz="1400" b="1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3B6B46-E608-4F31-AF28-5EDB91AB1697}"/>
              </a:ext>
            </a:extLst>
          </p:cNvPr>
          <p:cNvSpPr/>
          <p:nvPr/>
        </p:nvSpPr>
        <p:spPr>
          <a:xfrm>
            <a:off x="5237113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Analysis</a:t>
            </a:r>
            <a:endParaRPr lang="ko-KR" altLang="en-US" sz="1400" b="1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282EBBF-186E-4A9F-A20E-0274546A9B61}"/>
              </a:ext>
            </a:extLst>
          </p:cNvPr>
          <p:cNvSpPr/>
          <p:nvPr/>
        </p:nvSpPr>
        <p:spPr>
          <a:xfrm>
            <a:off x="7518947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Evaluation</a:t>
            </a:r>
            <a:endParaRPr lang="ko-KR" altLang="en-US" sz="1400" b="1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4286113-D065-4867-9378-C589B729680E}"/>
              </a:ext>
            </a:extLst>
          </p:cNvPr>
          <p:cNvSpPr/>
          <p:nvPr/>
        </p:nvSpPr>
        <p:spPr>
          <a:xfrm>
            <a:off x="9800781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Result</a:t>
            </a:r>
            <a:endParaRPr lang="ko-KR" altLang="en-US" sz="1400" b="1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429DC2-FA33-4EB5-930F-DD964F6EE38B}"/>
              </a:ext>
            </a:extLst>
          </p:cNvPr>
          <p:cNvSpPr/>
          <p:nvPr/>
        </p:nvSpPr>
        <p:spPr>
          <a:xfrm>
            <a:off x="3209139" y="745948"/>
            <a:ext cx="1273732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11500A-B16F-4C52-9A05-B51FC2840808}"/>
              </a:ext>
            </a:extLst>
          </p:cNvPr>
          <p:cNvSpPr/>
          <p:nvPr/>
        </p:nvSpPr>
        <p:spPr>
          <a:xfrm>
            <a:off x="3142032" y="1130962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5315A1A-8BB5-4A33-B7A8-5B9213E6814C}"/>
              </a:ext>
            </a:extLst>
          </p:cNvPr>
          <p:cNvSpPr/>
          <p:nvPr/>
        </p:nvSpPr>
        <p:spPr>
          <a:xfrm>
            <a:off x="5427988" y="113096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D6DB35B-54E4-495C-9835-261195A8F133}"/>
              </a:ext>
            </a:extLst>
          </p:cNvPr>
          <p:cNvSpPr/>
          <p:nvPr/>
        </p:nvSpPr>
        <p:spPr>
          <a:xfrm>
            <a:off x="5427988" y="1528033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500DA81-DDDD-4AE9-97BA-7B9678250A26}"/>
              </a:ext>
            </a:extLst>
          </p:cNvPr>
          <p:cNvSpPr/>
          <p:nvPr/>
        </p:nvSpPr>
        <p:spPr>
          <a:xfrm>
            <a:off x="5427988" y="745948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C48FDC7-1BF4-44A7-BFA6-5D556BA4F96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846005" y="986579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10C7B65-2AB6-4A88-AE6B-E46DC7888996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 flipV="1">
            <a:off x="4549978" y="866264"/>
            <a:ext cx="878010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BF15DB6-96C3-4C93-A178-1485D7003DED}"/>
              </a:ext>
            </a:extLst>
          </p:cNvPr>
          <p:cNvCxnSpPr>
            <a:cxnSpLocks/>
            <a:stCxn id="31" idx="2"/>
            <a:endCxn id="27" idx="0"/>
          </p:cNvCxnSpPr>
          <p:nvPr/>
        </p:nvCxnSpPr>
        <p:spPr>
          <a:xfrm>
            <a:off x="6131961" y="986579"/>
            <a:ext cx="0" cy="14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F72D2F3-BA3D-4333-AC34-B67344FAFA8A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6131961" y="1371592"/>
            <a:ext cx="0" cy="15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왼쪽 중괄호 69">
            <a:extLst>
              <a:ext uri="{FF2B5EF4-FFF2-40B4-BE49-F238E27FC236}">
                <a16:creationId xmlns:a16="http://schemas.microsoft.com/office/drawing/2014/main" id="{34E65ECA-99D2-4012-98B4-B2F2614D2D17}"/>
              </a:ext>
            </a:extLst>
          </p:cNvPr>
          <p:cNvSpPr/>
          <p:nvPr/>
        </p:nvSpPr>
        <p:spPr>
          <a:xfrm>
            <a:off x="2572274" y="745948"/>
            <a:ext cx="78861" cy="1022716"/>
          </a:xfrm>
          <a:prstGeom prst="leftBrac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A3840C1-A875-4CD5-88F0-A5D7F267B4C4}"/>
              </a:ext>
            </a:extLst>
          </p:cNvPr>
          <p:cNvSpPr txBox="1"/>
          <p:nvPr/>
        </p:nvSpPr>
        <p:spPr>
          <a:xfrm>
            <a:off x="253560" y="835777"/>
            <a:ext cx="21656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“Classic”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Human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Regression</a:t>
            </a:r>
            <a:endParaRPr lang="ko-KR" altLang="en-US" sz="160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26F5ED7-CD6C-49F8-87DD-49BA2646069F}"/>
              </a:ext>
            </a:extLst>
          </p:cNvPr>
          <p:cNvCxnSpPr>
            <a:cxnSpLocks/>
            <a:stCxn id="28" idx="1"/>
            <a:endCxn id="23" idx="3"/>
          </p:cNvCxnSpPr>
          <p:nvPr/>
        </p:nvCxnSpPr>
        <p:spPr>
          <a:xfrm flipH="1" flipV="1">
            <a:off x="4482871" y="866264"/>
            <a:ext cx="945117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139FCA5-0509-4E96-890C-DC6D609C891E}"/>
              </a:ext>
            </a:extLst>
          </p:cNvPr>
          <p:cNvSpPr/>
          <p:nvPr/>
        </p:nvSpPr>
        <p:spPr>
          <a:xfrm>
            <a:off x="3209139" y="2087428"/>
            <a:ext cx="1273732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5C033D2D-68F1-41DF-B249-E3B7E2882F54}"/>
              </a:ext>
            </a:extLst>
          </p:cNvPr>
          <p:cNvSpPr/>
          <p:nvPr/>
        </p:nvSpPr>
        <p:spPr>
          <a:xfrm>
            <a:off x="3142032" y="2472442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1BEC163-D8D8-4C25-A395-B996470F7ADA}"/>
              </a:ext>
            </a:extLst>
          </p:cNvPr>
          <p:cNvSpPr/>
          <p:nvPr/>
        </p:nvSpPr>
        <p:spPr>
          <a:xfrm>
            <a:off x="5427988" y="247244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1AFAC92-40A3-450A-823C-C954A78BC646}"/>
              </a:ext>
            </a:extLst>
          </p:cNvPr>
          <p:cNvSpPr/>
          <p:nvPr/>
        </p:nvSpPr>
        <p:spPr>
          <a:xfrm>
            <a:off x="5427988" y="2869513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A385F56B-F45E-4F28-B42E-C5EE9DF0FEB3}"/>
              </a:ext>
            </a:extLst>
          </p:cNvPr>
          <p:cNvSpPr/>
          <p:nvPr/>
        </p:nvSpPr>
        <p:spPr>
          <a:xfrm>
            <a:off x="5427988" y="2087428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F628E90-8003-4C9E-83B3-28599DB91CCE}"/>
              </a:ext>
            </a:extLst>
          </p:cNvPr>
          <p:cNvSpPr/>
          <p:nvPr/>
        </p:nvSpPr>
        <p:spPr>
          <a:xfrm>
            <a:off x="7709822" y="2087428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Deploy</a:t>
            </a:r>
            <a:endParaRPr lang="ko-KR" altLang="en-US" sz="1400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66244FA9-D9AF-4FC8-B121-AA9DD33C85E0}"/>
              </a:ext>
            </a:extLst>
          </p:cNvPr>
          <p:cNvCxnSpPr>
            <a:cxnSpLocks/>
            <a:stCxn id="75" idx="2"/>
            <a:endCxn id="76" idx="0"/>
          </p:cNvCxnSpPr>
          <p:nvPr/>
        </p:nvCxnSpPr>
        <p:spPr>
          <a:xfrm>
            <a:off x="3846005" y="2328059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9158A2F-C661-4C42-AE47-82847B1ADA6E}"/>
              </a:ext>
            </a:extLst>
          </p:cNvPr>
          <p:cNvCxnSpPr>
            <a:cxnSpLocks/>
            <a:stCxn id="76" idx="3"/>
            <a:endCxn id="79" idx="1"/>
          </p:cNvCxnSpPr>
          <p:nvPr/>
        </p:nvCxnSpPr>
        <p:spPr>
          <a:xfrm flipV="1">
            <a:off x="4549978" y="2207744"/>
            <a:ext cx="878010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4CD7120-241A-4CD0-9FFC-7043CE6BD706}"/>
              </a:ext>
            </a:extLst>
          </p:cNvPr>
          <p:cNvCxnSpPr>
            <a:cxnSpLocks/>
            <a:stCxn id="79" idx="2"/>
            <a:endCxn id="77" idx="0"/>
          </p:cNvCxnSpPr>
          <p:nvPr/>
        </p:nvCxnSpPr>
        <p:spPr>
          <a:xfrm>
            <a:off x="6131961" y="2328059"/>
            <a:ext cx="0" cy="14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8A016B3-CA42-42AE-BCD1-DA262430F844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6131961" y="2713072"/>
            <a:ext cx="0" cy="15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왼쪽 중괄호 86">
            <a:extLst>
              <a:ext uri="{FF2B5EF4-FFF2-40B4-BE49-F238E27FC236}">
                <a16:creationId xmlns:a16="http://schemas.microsoft.com/office/drawing/2014/main" id="{CCADBF82-A58C-4DEF-A514-D4472677479A}"/>
              </a:ext>
            </a:extLst>
          </p:cNvPr>
          <p:cNvSpPr/>
          <p:nvPr/>
        </p:nvSpPr>
        <p:spPr>
          <a:xfrm>
            <a:off x="2572274" y="2087428"/>
            <a:ext cx="78861" cy="1022716"/>
          </a:xfrm>
          <a:prstGeom prst="leftBrac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EA20E1-3D75-4196-B956-8B1F763D6EB7}"/>
              </a:ext>
            </a:extLst>
          </p:cNvPr>
          <p:cNvSpPr txBox="1"/>
          <p:nvPr/>
        </p:nvSpPr>
        <p:spPr>
          <a:xfrm>
            <a:off x="253560" y="2177257"/>
            <a:ext cx="21656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“Agile”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Incremental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Iterative</a:t>
            </a:r>
            <a:endParaRPr lang="ko-KR" altLang="en-US" sz="1600" b="1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3AACCC3-CE29-4FB3-8897-88BB4EC83E33}"/>
              </a:ext>
            </a:extLst>
          </p:cNvPr>
          <p:cNvCxnSpPr>
            <a:cxnSpLocks/>
            <a:stCxn id="78" idx="1"/>
            <a:endCxn id="75" idx="3"/>
          </p:cNvCxnSpPr>
          <p:nvPr/>
        </p:nvCxnSpPr>
        <p:spPr>
          <a:xfrm flipH="1" flipV="1">
            <a:off x="4482871" y="2207744"/>
            <a:ext cx="945117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2DC4655D-90E8-4B98-B1EE-486BAB994A7D}"/>
              </a:ext>
            </a:extLst>
          </p:cNvPr>
          <p:cNvCxnSpPr>
            <a:cxnSpLocks/>
            <a:stCxn id="78" idx="1"/>
            <a:endCxn id="76" idx="3"/>
          </p:cNvCxnSpPr>
          <p:nvPr/>
        </p:nvCxnSpPr>
        <p:spPr>
          <a:xfrm flipH="1" flipV="1">
            <a:off x="4549978" y="2592758"/>
            <a:ext cx="878010" cy="39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9ED72130-FA34-4C80-AA65-FC819AEB6196}"/>
              </a:ext>
            </a:extLst>
          </p:cNvPr>
          <p:cNvCxnSpPr>
            <a:cxnSpLocks/>
            <a:stCxn id="78" idx="3"/>
            <a:endCxn id="80" idx="1"/>
          </p:cNvCxnSpPr>
          <p:nvPr/>
        </p:nvCxnSpPr>
        <p:spPr>
          <a:xfrm flipV="1">
            <a:off x="6835934" y="2207744"/>
            <a:ext cx="873888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7CE288FF-1A02-4D24-9B95-B87DC5EBB3C2}"/>
              </a:ext>
            </a:extLst>
          </p:cNvPr>
          <p:cNvCxnSpPr>
            <a:cxnSpLocks/>
            <a:stCxn id="78" idx="3"/>
            <a:endCxn id="79" idx="3"/>
          </p:cNvCxnSpPr>
          <p:nvPr/>
        </p:nvCxnSpPr>
        <p:spPr>
          <a:xfrm flipV="1">
            <a:off x="6835934" y="2207744"/>
            <a:ext cx="12700" cy="78208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9FA2EF35-A3A3-4807-81D8-E7053D94EF3C}"/>
              </a:ext>
            </a:extLst>
          </p:cNvPr>
          <p:cNvCxnSpPr>
            <a:cxnSpLocks/>
            <a:stCxn id="80" idx="0"/>
            <a:endCxn id="79" idx="0"/>
          </p:cNvCxnSpPr>
          <p:nvPr/>
        </p:nvCxnSpPr>
        <p:spPr>
          <a:xfrm rot="16200000" flipV="1">
            <a:off x="7272878" y="946511"/>
            <a:ext cx="12700" cy="2281834"/>
          </a:xfrm>
          <a:prstGeom prst="bentConnector3">
            <a:avLst>
              <a:gd name="adj1" fmla="val 10421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C6F03F1A-8319-4E3C-BC1C-A769EE90878A}"/>
              </a:ext>
            </a:extLst>
          </p:cNvPr>
          <p:cNvCxnSpPr>
            <a:cxnSpLocks/>
            <a:stCxn id="80" idx="0"/>
            <a:endCxn id="75" idx="0"/>
          </p:cNvCxnSpPr>
          <p:nvPr/>
        </p:nvCxnSpPr>
        <p:spPr>
          <a:xfrm rot="16200000" flipV="1">
            <a:off x="6129900" y="-196467"/>
            <a:ext cx="12700" cy="4567790"/>
          </a:xfrm>
          <a:prstGeom prst="bentConnector3">
            <a:avLst>
              <a:gd name="adj1" fmla="val 151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AE19F83E-156E-405D-9616-E38C589DA4BD}"/>
              </a:ext>
            </a:extLst>
          </p:cNvPr>
          <p:cNvSpPr/>
          <p:nvPr/>
        </p:nvSpPr>
        <p:spPr>
          <a:xfrm>
            <a:off x="3209139" y="3417361"/>
            <a:ext cx="1273732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BC68A4BB-5A5A-4805-9740-C59568E6088A}"/>
              </a:ext>
            </a:extLst>
          </p:cNvPr>
          <p:cNvSpPr/>
          <p:nvPr/>
        </p:nvSpPr>
        <p:spPr>
          <a:xfrm>
            <a:off x="3142032" y="3802375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9EE32424-4FFC-4D01-B1EA-527534547FD5}"/>
              </a:ext>
            </a:extLst>
          </p:cNvPr>
          <p:cNvSpPr/>
          <p:nvPr/>
        </p:nvSpPr>
        <p:spPr>
          <a:xfrm>
            <a:off x="5427988" y="3802374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7AFDC22F-DFFB-405A-9168-86A4D88FA8A4}"/>
              </a:ext>
            </a:extLst>
          </p:cNvPr>
          <p:cNvSpPr/>
          <p:nvPr/>
        </p:nvSpPr>
        <p:spPr>
          <a:xfrm>
            <a:off x="5427988" y="4199446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70207046-5A20-4462-9D99-DEF6A771D32C}"/>
              </a:ext>
            </a:extLst>
          </p:cNvPr>
          <p:cNvSpPr/>
          <p:nvPr/>
        </p:nvSpPr>
        <p:spPr>
          <a:xfrm>
            <a:off x="5427988" y="341736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264D94BB-327D-493C-B10C-C73E08EF42F3}"/>
              </a:ext>
            </a:extLst>
          </p:cNvPr>
          <p:cNvSpPr/>
          <p:nvPr/>
        </p:nvSpPr>
        <p:spPr>
          <a:xfrm>
            <a:off x="7709822" y="341736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Deploy</a:t>
            </a:r>
            <a:endParaRPr lang="ko-KR" altLang="en-US" sz="1400" dirty="0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025F7ED0-E6DC-4F8D-8AE9-3DCA9245F4A8}"/>
              </a:ext>
            </a:extLst>
          </p:cNvPr>
          <p:cNvSpPr/>
          <p:nvPr/>
        </p:nvSpPr>
        <p:spPr>
          <a:xfrm>
            <a:off x="10021555" y="3609869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Result</a:t>
            </a:r>
            <a:endParaRPr lang="ko-KR" altLang="en-US" sz="1400" dirty="0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013C8A8A-B812-467C-BF9A-0CEF37B0A63C}"/>
              </a:ext>
            </a:extLst>
          </p:cNvPr>
          <p:cNvSpPr/>
          <p:nvPr/>
        </p:nvSpPr>
        <p:spPr>
          <a:xfrm>
            <a:off x="7709822" y="3802375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Customer</a:t>
            </a:r>
            <a:endParaRPr lang="ko-KR" altLang="en-US" sz="1400" dirty="0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7E81E456-EB79-490E-A723-85E46265E4FD}"/>
              </a:ext>
            </a:extLst>
          </p:cNvPr>
          <p:cNvCxnSpPr>
            <a:cxnSpLocks/>
            <a:stCxn id="116" idx="2"/>
            <a:endCxn id="117" idx="0"/>
          </p:cNvCxnSpPr>
          <p:nvPr/>
        </p:nvCxnSpPr>
        <p:spPr>
          <a:xfrm>
            <a:off x="3846005" y="3657992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40CCC731-57E5-4675-B97F-F1345F61FB8F}"/>
              </a:ext>
            </a:extLst>
          </p:cNvPr>
          <p:cNvCxnSpPr>
            <a:cxnSpLocks/>
            <a:stCxn id="117" idx="3"/>
            <a:endCxn id="120" idx="1"/>
          </p:cNvCxnSpPr>
          <p:nvPr/>
        </p:nvCxnSpPr>
        <p:spPr>
          <a:xfrm flipV="1">
            <a:off x="4549978" y="3537677"/>
            <a:ext cx="878010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91C588F4-12AE-4441-9A70-E935D25075CB}"/>
              </a:ext>
            </a:extLst>
          </p:cNvPr>
          <p:cNvCxnSpPr>
            <a:cxnSpLocks/>
            <a:stCxn id="120" idx="2"/>
            <a:endCxn id="118" idx="0"/>
          </p:cNvCxnSpPr>
          <p:nvPr/>
        </p:nvCxnSpPr>
        <p:spPr>
          <a:xfrm>
            <a:off x="6131961" y="3657992"/>
            <a:ext cx="0" cy="14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859E1053-BB49-4D55-8E64-B2911AB2CAAD}"/>
              </a:ext>
            </a:extLst>
          </p:cNvPr>
          <p:cNvCxnSpPr>
            <a:cxnSpLocks/>
            <a:stCxn id="118" idx="2"/>
            <a:endCxn id="119" idx="0"/>
          </p:cNvCxnSpPr>
          <p:nvPr/>
        </p:nvCxnSpPr>
        <p:spPr>
          <a:xfrm>
            <a:off x="6131961" y="4043005"/>
            <a:ext cx="0" cy="15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왼쪽 중괄호 127">
            <a:extLst>
              <a:ext uri="{FF2B5EF4-FFF2-40B4-BE49-F238E27FC236}">
                <a16:creationId xmlns:a16="http://schemas.microsoft.com/office/drawing/2014/main" id="{45680519-7731-4F43-BD5E-7083BAFEEA96}"/>
              </a:ext>
            </a:extLst>
          </p:cNvPr>
          <p:cNvSpPr/>
          <p:nvPr/>
        </p:nvSpPr>
        <p:spPr>
          <a:xfrm>
            <a:off x="2572274" y="3417361"/>
            <a:ext cx="78861" cy="1022716"/>
          </a:xfrm>
          <a:prstGeom prst="leftBrac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12DE1E7-5EC9-4DF5-B299-CB59A83BF408}"/>
              </a:ext>
            </a:extLst>
          </p:cNvPr>
          <p:cNvSpPr txBox="1"/>
          <p:nvPr/>
        </p:nvSpPr>
        <p:spPr>
          <a:xfrm>
            <a:off x="253560" y="3507190"/>
            <a:ext cx="21656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“Higher Complexity”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Adaptive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Extreme</a:t>
            </a:r>
            <a:endParaRPr lang="ko-KR" altLang="en-US" sz="1600" b="1" dirty="0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FE4084AE-60F6-4F2A-A803-3AD8664FEDCF}"/>
              </a:ext>
            </a:extLst>
          </p:cNvPr>
          <p:cNvCxnSpPr>
            <a:cxnSpLocks/>
            <a:stCxn id="119" idx="1"/>
            <a:endCxn id="116" idx="3"/>
          </p:cNvCxnSpPr>
          <p:nvPr/>
        </p:nvCxnSpPr>
        <p:spPr>
          <a:xfrm flipH="1" flipV="1">
            <a:off x="4482871" y="3537677"/>
            <a:ext cx="945117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D9AC7346-8251-4199-9C1C-1B1B9F1D77D1}"/>
              </a:ext>
            </a:extLst>
          </p:cNvPr>
          <p:cNvCxnSpPr>
            <a:cxnSpLocks/>
            <a:stCxn id="119" idx="1"/>
            <a:endCxn id="117" idx="3"/>
          </p:cNvCxnSpPr>
          <p:nvPr/>
        </p:nvCxnSpPr>
        <p:spPr>
          <a:xfrm flipH="1" flipV="1">
            <a:off x="4549978" y="3922691"/>
            <a:ext cx="878010" cy="39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33914541-A089-44B2-884B-F8AFF82D22A3}"/>
              </a:ext>
            </a:extLst>
          </p:cNvPr>
          <p:cNvCxnSpPr>
            <a:cxnSpLocks/>
            <a:stCxn id="119" idx="3"/>
            <a:endCxn id="121" idx="1"/>
          </p:cNvCxnSpPr>
          <p:nvPr/>
        </p:nvCxnSpPr>
        <p:spPr>
          <a:xfrm flipV="1">
            <a:off x="6835934" y="3537677"/>
            <a:ext cx="873888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DA323A1B-28A5-48A0-B2FB-C269675DA2D7}"/>
              </a:ext>
            </a:extLst>
          </p:cNvPr>
          <p:cNvCxnSpPr>
            <a:cxnSpLocks/>
            <a:stCxn id="119" idx="3"/>
            <a:endCxn id="120" idx="3"/>
          </p:cNvCxnSpPr>
          <p:nvPr/>
        </p:nvCxnSpPr>
        <p:spPr>
          <a:xfrm flipV="1">
            <a:off x="6835934" y="3537677"/>
            <a:ext cx="12700" cy="78208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959FC51B-C22B-486E-AACC-8A9CBFFAD235}"/>
              </a:ext>
            </a:extLst>
          </p:cNvPr>
          <p:cNvCxnSpPr>
            <a:cxnSpLocks/>
            <a:stCxn id="121" idx="0"/>
            <a:endCxn id="120" idx="0"/>
          </p:cNvCxnSpPr>
          <p:nvPr/>
        </p:nvCxnSpPr>
        <p:spPr>
          <a:xfrm rot="16200000" flipV="1">
            <a:off x="7272878" y="2276444"/>
            <a:ext cx="12700" cy="2281834"/>
          </a:xfrm>
          <a:prstGeom prst="bentConnector3">
            <a:avLst>
              <a:gd name="adj1" fmla="val 10421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38D3610D-AE7A-43FE-9D49-9B20CC816427}"/>
              </a:ext>
            </a:extLst>
          </p:cNvPr>
          <p:cNvCxnSpPr>
            <a:cxnSpLocks/>
            <a:stCxn id="121" idx="0"/>
            <a:endCxn id="116" idx="0"/>
          </p:cNvCxnSpPr>
          <p:nvPr/>
        </p:nvCxnSpPr>
        <p:spPr>
          <a:xfrm rot="16200000" flipV="1">
            <a:off x="6129900" y="1133466"/>
            <a:ext cx="12700" cy="4567790"/>
          </a:xfrm>
          <a:prstGeom prst="bentConnector3">
            <a:avLst>
              <a:gd name="adj1" fmla="val 151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AE0226A8-47DF-45BA-A18B-6DB97F6F832C}"/>
              </a:ext>
            </a:extLst>
          </p:cNvPr>
          <p:cNvCxnSpPr>
            <a:cxnSpLocks/>
            <a:stCxn id="121" idx="2"/>
            <a:endCxn id="123" idx="0"/>
          </p:cNvCxnSpPr>
          <p:nvPr/>
        </p:nvCxnSpPr>
        <p:spPr>
          <a:xfrm>
            <a:off x="8413795" y="3657992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DA76326C-79B4-40C4-B1D0-247A9FA5B5B3}"/>
              </a:ext>
            </a:extLst>
          </p:cNvPr>
          <p:cNvCxnSpPr>
            <a:cxnSpLocks/>
            <a:endCxn id="120" idx="3"/>
          </p:cNvCxnSpPr>
          <p:nvPr/>
        </p:nvCxnSpPr>
        <p:spPr>
          <a:xfrm flipH="1" flipV="1">
            <a:off x="6835934" y="3537677"/>
            <a:ext cx="873888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275EE969-2274-4FF1-9A6E-355031196944}"/>
              </a:ext>
            </a:extLst>
          </p:cNvPr>
          <p:cNvCxnSpPr>
            <a:cxnSpLocks/>
            <a:stCxn id="123" idx="1"/>
            <a:endCxn id="119" idx="3"/>
          </p:cNvCxnSpPr>
          <p:nvPr/>
        </p:nvCxnSpPr>
        <p:spPr>
          <a:xfrm flipH="1">
            <a:off x="6835934" y="3922691"/>
            <a:ext cx="873888" cy="39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A23C4DB7-515A-4FF0-9877-36C6190015F5}"/>
              </a:ext>
            </a:extLst>
          </p:cNvPr>
          <p:cNvCxnSpPr>
            <a:cxnSpLocks/>
            <a:stCxn id="123" idx="2"/>
            <a:endCxn id="117" idx="2"/>
          </p:cNvCxnSpPr>
          <p:nvPr/>
        </p:nvCxnSpPr>
        <p:spPr>
          <a:xfrm rot="5400000">
            <a:off x="6129900" y="1759111"/>
            <a:ext cx="12700" cy="4567790"/>
          </a:xfrm>
          <a:prstGeom prst="bentConnector3">
            <a:avLst>
              <a:gd name="adj1" fmla="val 36947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189C7955-47B4-480F-A861-DD5F2AA233F3}"/>
              </a:ext>
            </a:extLst>
          </p:cNvPr>
          <p:cNvCxnSpPr>
            <a:cxnSpLocks/>
            <a:stCxn id="121" idx="3"/>
            <a:endCxn id="123" idx="3"/>
          </p:cNvCxnSpPr>
          <p:nvPr/>
        </p:nvCxnSpPr>
        <p:spPr>
          <a:xfrm>
            <a:off x="9117768" y="3537677"/>
            <a:ext cx="12700" cy="385014"/>
          </a:xfrm>
          <a:prstGeom prst="bentConnector3">
            <a:avLst>
              <a:gd name="adj1" fmla="val 104211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78335732-9B13-41E2-93A9-711516207898}"/>
              </a:ext>
            </a:extLst>
          </p:cNvPr>
          <p:cNvCxnSpPr>
            <a:cxnSpLocks/>
            <a:endCxn id="122" idx="1"/>
          </p:cNvCxnSpPr>
          <p:nvPr/>
        </p:nvCxnSpPr>
        <p:spPr>
          <a:xfrm>
            <a:off x="9246618" y="3730185"/>
            <a:ext cx="774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83993443-CE5B-410F-8259-A9331B042774}"/>
              </a:ext>
            </a:extLst>
          </p:cNvPr>
          <p:cNvSpPr/>
          <p:nvPr/>
        </p:nvSpPr>
        <p:spPr>
          <a:xfrm>
            <a:off x="3209139" y="4890227"/>
            <a:ext cx="1273732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4E099D60-2C1C-418A-8F25-ACA6A9764EF5}"/>
              </a:ext>
            </a:extLst>
          </p:cNvPr>
          <p:cNvSpPr/>
          <p:nvPr/>
        </p:nvSpPr>
        <p:spPr>
          <a:xfrm>
            <a:off x="3142033" y="5601348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D581F32E-FE43-4C01-87A4-D2A53EA42370}"/>
              </a:ext>
            </a:extLst>
          </p:cNvPr>
          <p:cNvSpPr/>
          <p:nvPr/>
        </p:nvSpPr>
        <p:spPr>
          <a:xfrm>
            <a:off x="5425928" y="5429540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02F21F8F-42B0-44E4-A282-05B61C99B591}"/>
              </a:ext>
            </a:extLst>
          </p:cNvPr>
          <p:cNvSpPr/>
          <p:nvPr/>
        </p:nvSpPr>
        <p:spPr>
          <a:xfrm>
            <a:off x="5425925" y="6150358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2DA944D6-460B-437D-A438-083EC6A33BFE}"/>
              </a:ext>
            </a:extLst>
          </p:cNvPr>
          <p:cNvSpPr/>
          <p:nvPr/>
        </p:nvSpPr>
        <p:spPr>
          <a:xfrm>
            <a:off x="3209139" y="5196391"/>
            <a:ext cx="1273732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- Problem Setting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B471121C-7EB0-419C-ADFC-6516E12753A4}"/>
              </a:ext>
            </a:extLst>
          </p:cNvPr>
          <p:cNvSpPr/>
          <p:nvPr/>
        </p:nvSpPr>
        <p:spPr>
          <a:xfrm>
            <a:off x="3142032" y="5907512"/>
            <a:ext cx="1407947" cy="79408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Loading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Descriptive Stat.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Curation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Remove and Fill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Filter/Transform</a:t>
            </a: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056BD35E-C603-4787-9939-939D80DDD05C}"/>
              </a:ext>
            </a:extLst>
          </p:cNvPr>
          <p:cNvSpPr/>
          <p:nvPr/>
        </p:nvSpPr>
        <p:spPr>
          <a:xfrm>
            <a:off x="5425925" y="4719017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5111A8D8-23BC-4818-AD38-1604825C07F0}"/>
              </a:ext>
            </a:extLst>
          </p:cNvPr>
          <p:cNvSpPr/>
          <p:nvPr/>
        </p:nvSpPr>
        <p:spPr>
          <a:xfrm>
            <a:off x="5425924" y="5025181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Mart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Split Train/Test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B0705611-24FE-4685-86B3-A2D7F8E65DDA}"/>
              </a:ext>
            </a:extLst>
          </p:cNvPr>
          <p:cNvSpPr/>
          <p:nvPr/>
        </p:nvSpPr>
        <p:spPr>
          <a:xfrm>
            <a:off x="5425927" y="5735704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Descriptive Stat.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D72E137D-4279-4033-BDBE-105F60DA55E9}"/>
              </a:ext>
            </a:extLst>
          </p:cNvPr>
          <p:cNvSpPr/>
          <p:nvPr/>
        </p:nvSpPr>
        <p:spPr>
          <a:xfrm>
            <a:off x="5425924" y="6456522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Evaluation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Error Analysis</a:t>
            </a:r>
          </a:p>
        </p:txBody>
      </p: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7F949B04-3CF6-488B-BA25-7A6F78EF1971}"/>
              </a:ext>
            </a:extLst>
          </p:cNvPr>
          <p:cNvSpPr/>
          <p:nvPr/>
        </p:nvSpPr>
        <p:spPr>
          <a:xfrm>
            <a:off x="7709822" y="5010459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Deploy</a:t>
            </a:r>
            <a:endParaRPr lang="ko-KR" altLang="en-US" sz="1400" dirty="0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76249C85-FBE0-4B1E-B62A-D39D658A5F4B}"/>
              </a:ext>
            </a:extLst>
          </p:cNvPr>
          <p:cNvSpPr/>
          <p:nvPr/>
        </p:nvSpPr>
        <p:spPr>
          <a:xfrm>
            <a:off x="7709821" y="5316623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Real Evaluation</a:t>
            </a:r>
          </a:p>
        </p:txBody>
      </p:sp>
      <p:sp>
        <p:nvSpPr>
          <p:cNvPr id="177" name="사각형: 둥근 모서리 176">
            <a:extLst>
              <a:ext uri="{FF2B5EF4-FFF2-40B4-BE49-F238E27FC236}">
                <a16:creationId xmlns:a16="http://schemas.microsoft.com/office/drawing/2014/main" id="{1EBFB0B7-9847-41AE-8384-08FC0AC6D990}"/>
              </a:ext>
            </a:extLst>
          </p:cNvPr>
          <p:cNvSpPr/>
          <p:nvPr/>
        </p:nvSpPr>
        <p:spPr>
          <a:xfrm>
            <a:off x="10021556" y="5280527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Result</a:t>
            </a:r>
            <a:endParaRPr lang="ko-KR" altLang="en-US" sz="1400" dirty="0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F792BE84-6C48-4EE6-9016-3BEAA73D0F11}"/>
              </a:ext>
            </a:extLst>
          </p:cNvPr>
          <p:cNvSpPr/>
          <p:nvPr/>
        </p:nvSpPr>
        <p:spPr>
          <a:xfrm>
            <a:off x="10021555" y="5586690"/>
            <a:ext cx="1407947" cy="61350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Visualization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Dashboard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Decision Support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Reporting</a:t>
            </a:r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624A0ABF-C4D9-4476-8046-6D715422C849}"/>
              </a:ext>
            </a:extLst>
          </p:cNvPr>
          <p:cNvSpPr/>
          <p:nvPr/>
        </p:nvSpPr>
        <p:spPr>
          <a:xfrm>
            <a:off x="7709822" y="5827531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Customer</a:t>
            </a:r>
            <a:endParaRPr lang="ko-KR" altLang="en-US" sz="1400" dirty="0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410D89AF-E956-481D-AFC9-766115772FC1}"/>
              </a:ext>
            </a:extLst>
          </p:cNvPr>
          <p:cNvSpPr/>
          <p:nvPr/>
        </p:nvSpPr>
        <p:spPr>
          <a:xfrm>
            <a:off x="7709821" y="6133695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Decision Analysis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D9E1B3E-F19B-4982-9D61-56A1ED5A4FC7}"/>
              </a:ext>
            </a:extLst>
          </p:cNvPr>
          <p:cNvSpPr/>
          <p:nvPr/>
        </p:nvSpPr>
        <p:spPr>
          <a:xfrm>
            <a:off x="5556171" y="2057013"/>
            <a:ext cx="1116448" cy="108926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357B710-55B2-412A-8095-DA068AA08B5F}"/>
              </a:ext>
            </a:extLst>
          </p:cNvPr>
          <p:cNvSpPr/>
          <p:nvPr/>
        </p:nvSpPr>
        <p:spPr>
          <a:xfrm>
            <a:off x="3142031" y="1999957"/>
            <a:ext cx="5975737" cy="1201907"/>
          </a:xfrm>
          <a:prstGeom prst="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2835752-2F44-4528-9064-24DBCAB2D5D0}"/>
              </a:ext>
            </a:extLst>
          </p:cNvPr>
          <p:cNvSpPr/>
          <p:nvPr/>
        </p:nvSpPr>
        <p:spPr>
          <a:xfrm>
            <a:off x="3270663" y="2438259"/>
            <a:ext cx="1116448" cy="32540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B7AC6AE-D3F6-4564-895D-7D59AA829E98}"/>
              </a:ext>
            </a:extLst>
          </p:cNvPr>
          <p:cNvSpPr txBox="1"/>
          <p:nvPr/>
        </p:nvSpPr>
        <p:spPr>
          <a:xfrm>
            <a:off x="-1" y="164496"/>
            <a:ext cx="2695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Part2. </a:t>
            </a:r>
            <a:r>
              <a:rPr lang="ko-KR" altLang="en-US" sz="1400" b="1" dirty="0"/>
              <a:t>비교를 위한 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Base</a:t>
            </a:r>
            <a:r>
              <a:rPr lang="ko-KR" altLang="en-US" sz="1400" b="1" dirty="0"/>
              <a:t>분석</a:t>
            </a:r>
            <a:r>
              <a:rPr lang="en-US" altLang="ko-KR" sz="1400" b="1" dirty="0"/>
              <a:t>(ML)</a:t>
            </a:r>
            <a:r>
              <a:rPr lang="ko-KR" altLang="en-US" sz="1400" b="1" dirty="0"/>
              <a:t> 준비</a:t>
            </a:r>
            <a:r>
              <a:rPr lang="en-US" altLang="ko-KR" sz="1400" b="1" dirty="0"/>
              <a:t>(3</a:t>
            </a:r>
            <a:r>
              <a:rPr lang="ko-KR" altLang="en-US" sz="1400" b="1" dirty="0"/>
              <a:t>주차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12455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A6C5D807-037F-47A4-9F5B-06C7BFDFB356}"/>
              </a:ext>
            </a:extLst>
          </p:cNvPr>
          <p:cNvSpPr/>
          <p:nvPr/>
        </p:nvSpPr>
        <p:spPr>
          <a:xfrm>
            <a:off x="9612787" y="264679"/>
            <a:ext cx="2165684" cy="43607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50DABF8-42EA-4E80-A993-479EBBDB854E}"/>
              </a:ext>
            </a:extLst>
          </p:cNvPr>
          <p:cNvSpPr/>
          <p:nvPr/>
        </p:nvSpPr>
        <p:spPr>
          <a:xfrm>
            <a:off x="7330953" y="264679"/>
            <a:ext cx="2165684" cy="43607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4FCC5D7-1782-490F-BCAF-BF75E69EF495}"/>
              </a:ext>
            </a:extLst>
          </p:cNvPr>
          <p:cNvSpPr/>
          <p:nvPr/>
        </p:nvSpPr>
        <p:spPr>
          <a:xfrm>
            <a:off x="5049119" y="264679"/>
            <a:ext cx="2165684" cy="43607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700E479-68E4-4489-9C96-6F7B47252892}"/>
              </a:ext>
            </a:extLst>
          </p:cNvPr>
          <p:cNvSpPr/>
          <p:nvPr/>
        </p:nvSpPr>
        <p:spPr>
          <a:xfrm>
            <a:off x="2767285" y="264678"/>
            <a:ext cx="2165684" cy="43607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27FB71-C4ED-4DBA-9BFF-E34F44187E4B}"/>
              </a:ext>
            </a:extLst>
          </p:cNvPr>
          <p:cNvSpPr/>
          <p:nvPr/>
        </p:nvSpPr>
        <p:spPr>
          <a:xfrm>
            <a:off x="2951157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Preparation</a:t>
            </a:r>
            <a:endParaRPr lang="ko-KR" altLang="en-US" sz="1400" b="1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3B6B46-E608-4F31-AF28-5EDB91AB1697}"/>
              </a:ext>
            </a:extLst>
          </p:cNvPr>
          <p:cNvSpPr/>
          <p:nvPr/>
        </p:nvSpPr>
        <p:spPr>
          <a:xfrm>
            <a:off x="5237113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Analysis</a:t>
            </a:r>
            <a:endParaRPr lang="ko-KR" altLang="en-US" sz="1400" b="1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282EBBF-186E-4A9F-A20E-0274546A9B61}"/>
              </a:ext>
            </a:extLst>
          </p:cNvPr>
          <p:cNvSpPr/>
          <p:nvPr/>
        </p:nvSpPr>
        <p:spPr>
          <a:xfrm>
            <a:off x="7518947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Evaluation</a:t>
            </a:r>
            <a:endParaRPr lang="ko-KR" altLang="en-US" sz="1400" b="1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4286113-D065-4867-9378-C589B729680E}"/>
              </a:ext>
            </a:extLst>
          </p:cNvPr>
          <p:cNvSpPr/>
          <p:nvPr/>
        </p:nvSpPr>
        <p:spPr>
          <a:xfrm>
            <a:off x="9800781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Result</a:t>
            </a:r>
            <a:endParaRPr lang="ko-KR" altLang="en-US" sz="1400" b="1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429DC2-FA33-4EB5-930F-DD964F6EE38B}"/>
              </a:ext>
            </a:extLst>
          </p:cNvPr>
          <p:cNvSpPr/>
          <p:nvPr/>
        </p:nvSpPr>
        <p:spPr>
          <a:xfrm>
            <a:off x="3209139" y="745948"/>
            <a:ext cx="1273732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11500A-B16F-4C52-9A05-B51FC2840808}"/>
              </a:ext>
            </a:extLst>
          </p:cNvPr>
          <p:cNvSpPr/>
          <p:nvPr/>
        </p:nvSpPr>
        <p:spPr>
          <a:xfrm>
            <a:off x="3142032" y="1130962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5315A1A-8BB5-4A33-B7A8-5B9213E6814C}"/>
              </a:ext>
            </a:extLst>
          </p:cNvPr>
          <p:cNvSpPr/>
          <p:nvPr/>
        </p:nvSpPr>
        <p:spPr>
          <a:xfrm>
            <a:off x="5427988" y="113096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D6DB35B-54E4-495C-9835-261195A8F133}"/>
              </a:ext>
            </a:extLst>
          </p:cNvPr>
          <p:cNvSpPr/>
          <p:nvPr/>
        </p:nvSpPr>
        <p:spPr>
          <a:xfrm>
            <a:off x="5427988" y="1528033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500DA81-DDDD-4AE9-97BA-7B9678250A26}"/>
              </a:ext>
            </a:extLst>
          </p:cNvPr>
          <p:cNvSpPr/>
          <p:nvPr/>
        </p:nvSpPr>
        <p:spPr>
          <a:xfrm>
            <a:off x="5427988" y="745948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C48FDC7-1BF4-44A7-BFA6-5D556BA4F96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846005" y="986579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10C7B65-2AB6-4A88-AE6B-E46DC7888996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 flipV="1">
            <a:off x="4549978" y="866264"/>
            <a:ext cx="878010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BF15DB6-96C3-4C93-A178-1485D7003DED}"/>
              </a:ext>
            </a:extLst>
          </p:cNvPr>
          <p:cNvCxnSpPr>
            <a:cxnSpLocks/>
            <a:stCxn id="31" idx="2"/>
            <a:endCxn id="27" idx="0"/>
          </p:cNvCxnSpPr>
          <p:nvPr/>
        </p:nvCxnSpPr>
        <p:spPr>
          <a:xfrm>
            <a:off x="6131961" y="986579"/>
            <a:ext cx="0" cy="14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F72D2F3-BA3D-4333-AC34-B67344FAFA8A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6131961" y="1371592"/>
            <a:ext cx="0" cy="15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왼쪽 중괄호 69">
            <a:extLst>
              <a:ext uri="{FF2B5EF4-FFF2-40B4-BE49-F238E27FC236}">
                <a16:creationId xmlns:a16="http://schemas.microsoft.com/office/drawing/2014/main" id="{34E65ECA-99D2-4012-98B4-B2F2614D2D17}"/>
              </a:ext>
            </a:extLst>
          </p:cNvPr>
          <p:cNvSpPr/>
          <p:nvPr/>
        </p:nvSpPr>
        <p:spPr>
          <a:xfrm>
            <a:off x="2572274" y="745948"/>
            <a:ext cx="78861" cy="1022716"/>
          </a:xfrm>
          <a:prstGeom prst="leftBrac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A3840C1-A875-4CD5-88F0-A5D7F267B4C4}"/>
              </a:ext>
            </a:extLst>
          </p:cNvPr>
          <p:cNvSpPr txBox="1"/>
          <p:nvPr/>
        </p:nvSpPr>
        <p:spPr>
          <a:xfrm>
            <a:off x="253560" y="835777"/>
            <a:ext cx="21656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“Classic”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Human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Regression</a:t>
            </a:r>
            <a:endParaRPr lang="ko-KR" altLang="en-US" sz="160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26F5ED7-CD6C-49F8-87DD-49BA2646069F}"/>
              </a:ext>
            </a:extLst>
          </p:cNvPr>
          <p:cNvCxnSpPr>
            <a:cxnSpLocks/>
            <a:stCxn id="28" idx="1"/>
            <a:endCxn id="23" idx="3"/>
          </p:cNvCxnSpPr>
          <p:nvPr/>
        </p:nvCxnSpPr>
        <p:spPr>
          <a:xfrm flipH="1" flipV="1">
            <a:off x="4482871" y="866264"/>
            <a:ext cx="945117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139FCA5-0509-4E96-890C-DC6D609C891E}"/>
              </a:ext>
            </a:extLst>
          </p:cNvPr>
          <p:cNvSpPr/>
          <p:nvPr/>
        </p:nvSpPr>
        <p:spPr>
          <a:xfrm>
            <a:off x="3209139" y="2087428"/>
            <a:ext cx="1273732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5C033D2D-68F1-41DF-B249-E3B7E2882F54}"/>
              </a:ext>
            </a:extLst>
          </p:cNvPr>
          <p:cNvSpPr/>
          <p:nvPr/>
        </p:nvSpPr>
        <p:spPr>
          <a:xfrm>
            <a:off x="3142032" y="2472442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1BEC163-D8D8-4C25-A395-B996470F7ADA}"/>
              </a:ext>
            </a:extLst>
          </p:cNvPr>
          <p:cNvSpPr/>
          <p:nvPr/>
        </p:nvSpPr>
        <p:spPr>
          <a:xfrm>
            <a:off x="5427988" y="247244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1AFAC92-40A3-450A-823C-C954A78BC646}"/>
              </a:ext>
            </a:extLst>
          </p:cNvPr>
          <p:cNvSpPr/>
          <p:nvPr/>
        </p:nvSpPr>
        <p:spPr>
          <a:xfrm>
            <a:off x="5427988" y="2869513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A385F56B-F45E-4F28-B42E-C5EE9DF0FEB3}"/>
              </a:ext>
            </a:extLst>
          </p:cNvPr>
          <p:cNvSpPr/>
          <p:nvPr/>
        </p:nvSpPr>
        <p:spPr>
          <a:xfrm>
            <a:off x="5427988" y="2087428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F628E90-8003-4C9E-83B3-28599DB91CCE}"/>
              </a:ext>
            </a:extLst>
          </p:cNvPr>
          <p:cNvSpPr/>
          <p:nvPr/>
        </p:nvSpPr>
        <p:spPr>
          <a:xfrm>
            <a:off x="7709822" y="2087428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Deploy</a:t>
            </a:r>
            <a:endParaRPr lang="ko-KR" altLang="en-US" sz="1400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66244FA9-D9AF-4FC8-B121-AA9DD33C85E0}"/>
              </a:ext>
            </a:extLst>
          </p:cNvPr>
          <p:cNvCxnSpPr>
            <a:cxnSpLocks/>
            <a:stCxn id="75" idx="2"/>
            <a:endCxn id="76" idx="0"/>
          </p:cNvCxnSpPr>
          <p:nvPr/>
        </p:nvCxnSpPr>
        <p:spPr>
          <a:xfrm>
            <a:off x="3846005" y="2328059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9158A2F-C661-4C42-AE47-82847B1ADA6E}"/>
              </a:ext>
            </a:extLst>
          </p:cNvPr>
          <p:cNvCxnSpPr>
            <a:cxnSpLocks/>
            <a:stCxn id="76" idx="3"/>
            <a:endCxn id="79" idx="1"/>
          </p:cNvCxnSpPr>
          <p:nvPr/>
        </p:nvCxnSpPr>
        <p:spPr>
          <a:xfrm flipV="1">
            <a:off x="4549978" y="2207744"/>
            <a:ext cx="878010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4CD7120-241A-4CD0-9FFC-7043CE6BD706}"/>
              </a:ext>
            </a:extLst>
          </p:cNvPr>
          <p:cNvCxnSpPr>
            <a:cxnSpLocks/>
            <a:stCxn id="79" idx="2"/>
            <a:endCxn id="77" idx="0"/>
          </p:cNvCxnSpPr>
          <p:nvPr/>
        </p:nvCxnSpPr>
        <p:spPr>
          <a:xfrm>
            <a:off x="6131961" y="2328059"/>
            <a:ext cx="0" cy="14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8A016B3-CA42-42AE-BCD1-DA262430F844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6131961" y="2713072"/>
            <a:ext cx="0" cy="15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왼쪽 중괄호 86">
            <a:extLst>
              <a:ext uri="{FF2B5EF4-FFF2-40B4-BE49-F238E27FC236}">
                <a16:creationId xmlns:a16="http://schemas.microsoft.com/office/drawing/2014/main" id="{CCADBF82-A58C-4DEF-A514-D4472677479A}"/>
              </a:ext>
            </a:extLst>
          </p:cNvPr>
          <p:cNvSpPr/>
          <p:nvPr/>
        </p:nvSpPr>
        <p:spPr>
          <a:xfrm>
            <a:off x="2572274" y="2087428"/>
            <a:ext cx="78861" cy="1022716"/>
          </a:xfrm>
          <a:prstGeom prst="leftBrac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EA20E1-3D75-4196-B956-8B1F763D6EB7}"/>
              </a:ext>
            </a:extLst>
          </p:cNvPr>
          <p:cNvSpPr txBox="1"/>
          <p:nvPr/>
        </p:nvSpPr>
        <p:spPr>
          <a:xfrm>
            <a:off x="253560" y="2177257"/>
            <a:ext cx="21656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“Agile”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Incremental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Iterative</a:t>
            </a:r>
            <a:endParaRPr lang="ko-KR" altLang="en-US" sz="1600" b="1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3AACCC3-CE29-4FB3-8897-88BB4EC83E33}"/>
              </a:ext>
            </a:extLst>
          </p:cNvPr>
          <p:cNvCxnSpPr>
            <a:cxnSpLocks/>
            <a:stCxn id="78" idx="1"/>
            <a:endCxn id="75" idx="3"/>
          </p:cNvCxnSpPr>
          <p:nvPr/>
        </p:nvCxnSpPr>
        <p:spPr>
          <a:xfrm flipH="1" flipV="1">
            <a:off x="4482871" y="2207744"/>
            <a:ext cx="945117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2DC4655D-90E8-4B98-B1EE-486BAB994A7D}"/>
              </a:ext>
            </a:extLst>
          </p:cNvPr>
          <p:cNvCxnSpPr>
            <a:cxnSpLocks/>
            <a:stCxn id="78" idx="1"/>
            <a:endCxn id="76" idx="3"/>
          </p:cNvCxnSpPr>
          <p:nvPr/>
        </p:nvCxnSpPr>
        <p:spPr>
          <a:xfrm flipH="1" flipV="1">
            <a:off x="4549978" y="2592758"/>
            <a:ext cx="878010" cy="39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9ED72130-FA34-4C80-AA65-FC819AEB6196}"/>
              </a:ext>
            </a:extLst>
          </p:cNvPr>
          <p:cNvCxnSpPr>
            <a:cxnSpLocks/>
            <a:stCxn id="78" idx="3"/>
            <a:endCxn id="80" idx="1"/>
          </p:cNvCxnSpPr>
          <p:nvPr/>
        </p:nvCxnSpPr>
        <p:spPr>
          <a:xfrm flipV="1">
            <a:off x="6835934" y="2207744"/>
            <a:ext cx="873888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7CE288FF-1A02-4D24-9B95-B87DC5EBB3C2}"/>
              </a:ext>
            </a:extLst>
          </p:cNvPr>
          <p:cNvCxnSpPr>
            <a:cxnSpLocks/>
            <a:stCxn id="78" idx="3"/>
            <a:endCxn id="79" idx="3"/>
          </p:cNvCxnSpPr>
          <p:nvPr/>
        </p:nvCxnSpPr>
        <p:spPr>
          <a:xfrm flipV="1">
            <a:off x="6835934" y="2207744"/>
            <a:ext cx="12700" cy="78208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9FA2EF35-A3A3-4807-81D8-E7053D94EF3C}"/>
              </a:ext>
            </a:extLst>
          </p:cNvPr>
          <p:cNvCxnSpPr>
            <a:cxnSpLocks/>
            <a:stCxn id="80" idx="0"/>
            <a:endCxn id="79" idx="0"/>
          </p:cNvCxnSpPr>
          <p:nvPr/>
        </p:nvCxnSpPr>
        <p:spPr>
          <a:xfrm rot="16200000" flipV="1">
            <a:off x="7272878" y="946511"/>
            <a:ext cx="12700" cy="2281834"/>
          </a:xfrm>
          <a:prstGeom prst="bentConnector3">
            <a:avLst>
              <a:gd name="adj1" fmla="val 10421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C6F03F1A-8319-4E3C-BC1C-A769EE90878A}"/>
              </a:ext>
            </a:extLst>
          </p:cNvPr>
          <p:cNvCxnSpPr>
            <a:cxnSpLocks/>
            <a:stCxn id="80" idx="0"/>
            <a:endCxn id="75" idx="0"/>
          </p:cNvCxnSpPr>
          <p:nvPr/>
        </p:nvCxnSpPr>
        <p:spPr>
          <a:xfrm rot="16200000" flipV="1">
            <a:off x="6129900" y="-196467"/>
            <a:ext cx="12700" cy="4567790"/>
          </a:xfrm>
          <a:prstGeom prst="bentConnector3">
            <a:avLst>
              <a:gd name="adj1" fmla="val 151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AE19F83E-156E-405D-9616-E38C589DA4BD}"/>
              </a:ext>
            </a:extLst>
          </p:cNvPr>
          <p:cNvSpPr/>
          <p:nvPr/>
        </p:nvSpPr>
        <p:spPr>
          <a:xfrm>
            <a:off x="3209139" y="3417361"/>
            <a:ext cx="1273732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BC68A4BB-5A5A-4805-9740-C59568E6088A}"/>
              </a:ext>
            </a:extLst>
          </p:cNvPr>
          <p:cNvSpPr/>
          <p:nvPr/>
        </p:nvSpPr>
        <p:spPr>
          <a:xfrm>
            <a:off x="3142032" y="3802375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9EE32424-4FFC-4D01-B1EA-527534547FD5}"/>
              </a:ext>
            </a:extLst>
          </p:cNvPr>
          <p:cNvSpPr/>
          <p:nvPr/>
        </p:nvSpPr>
        <p:spPr>
          <a:xfrm>
            <a:off x="5427988" y="3802374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7AFDC22F-DFFB-405A-9168-86A4D88FA8A4}"/>
              </a:ext>
            </a:extLst>
          </p:cNvPr>
          <p:cNvSpPr/>
          <p:nvPr/>
        </p:nvSpPr>
        <p:spPr>
          <a:xfrm>
            <a:off x="5427988" y="4199446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70207046-5A20-4462-9D99-DEF6A771D32C}"/>
              </a:ext>
            </a:extLst>
          </p:cNvPr>
          <p:cNvSpPr/>
          <p:nvPr/>
        </p:nvSpPr>
        <p:spPr>
          <a:xfrm>
            <a:off x="5427988" y="341736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264D94BB-327D-493C-B10C-C73E08EF42F3}"/>
              </a:ext>
            </a:extLst>
          </p:cNvPr>
          <p:cNvSpPr/>
          <p:nvPr/>
        </p:nvSpPr>
        <p:spPr>
          <a:xfrm>
            <a:off x="7709822" y="341736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Deploy</a:t>
            </a:r>
            <a:endParaRPr lang="ko-KR" altLang="en-US" sz="1400" dirty="0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025F7ED0-E6DC-4F8D-8AE9-3DCA9245F4A8}"/>
              </a:ext>
            </a:extLst>
          </p:cNvPr>
          <p:cNvSpPr/>
          <p:nvPr/>
        </p:nvSpPr>
        <p:spPr>
          <a:xfrm>
            <a:off x="10021555" y="3609869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Result</a:t>
            </a:r>
            <a:endParaRPr lang="ko-KR" altLang="en-US" sz="1400" dirty="0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013C8A8A-B812-467C-BF9A-0CEF37B0A63C}"/>
              </a:ext>
            </a:extLst>
          </p:cNvPr>
          <p:cNvSpPr/>
          <p:nvPr/>
        </p:nvSpPr>
        <p:spPr>
          <a:xfrm>
            <a:off x="7709822" y="3802375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Customer</a:t>
            </a:r>
            <a:endParaRPr lang="ko-KR" altLang="en-US" sz="1400" dirty="0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7E81E456-EB79-490E-A723-85E46265E4FD}"/>
              </a:ext>
            </a:extLst>
          </p:cNvPr>
          <p:cNvCxnSpPr>
            <a:cxnSpLocks/>
            <a:stCxn id="116" idx="2"/>
            <a:endCxn id="117" idx="0"/>
          </p:cNvCxnSpPr>
          <p:nvPr/>
        </p:nvCxnSpPr>
        <p:spPr>
          <a:xfrm>
            <a:off x="3846005" y="3657992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40CCC731-57E5-4675-B97F-F1345F61FB8F}"/>
              </a:ext>
            </a:extLst>
          </p:cNvPr>
          <p:cNvCxnSpPr>
            <a:cxnSpLocks/>
            <a:stCxn id="117" idx="3"/>
            <a:endCxn id="120" idx="1"/>
          </p:cNvCxnSpPr>
          <p:nvPr/>
        </p:nvCxnSpPr>
        <p:spPr>
          <a:xfrm flipV="1">
            <a:off x="4549978" y="3537677"/>
            <a:ext cx="878010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91C588F4-12AE-4441-9A70-E935D25075CB}"/>
              </a:ext>
            </a:extLst>
          </p:cNvPr>
          <p:cNvCxnSpPr>
            <a:cxnSpLocks/>
            <a:stCxn id="120" idx="2"/>
            <a:endCxn id="118" idx="0"/>
          </p:cNvCxnSpPr>
          <p:nvPr/>
        </p:nvCxnSpPr>
        <p:spPr>
          <a:xfrm>
            <a:off x="6131961" y="3657992"/>
            <a:ext cx="0" cy="14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859E1053-BB49-4D55-8E64-B2911AB2CAAD}"/>
              </a:ext>
            </a:extLst>
          </p:cNvPr>
          <p:cNvCxnSpPr>
            <a:cxnSpLocks/>
            <a:stCxn id="118" idx="2"/>
            <a:endCxn id="119" idx="0"/>
          </p:cNvCxnSpPr>
          <p:nvPr/>
        </p:nvCxnSpPr>
        <p:spPr>
          <a:xfrm>
            <a:off x="6131961" y="4043005"/>
            <a:ext cx="0" cy="15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왼쪽 중괄호 127">
            <a:extLst>
              <a:ext uri="{FF2B5EF4-FFF2-40B4-BE49-F238E27FC236}">
                <a16:creationId xmlns:a16="http://schemas.microsoft.com/office/drawing/2014/main" id="{45680519-7731-4F43-BD5E-7083BAFEEA96}"/>
              </a:ext>
            </a:extLst>
          </p:cNvPr>
          <p:cNvSpPr/>
          <p:nvPr/>
        </p:nvSpPr>
        <p:spPr>
          <a:xfrm>
            <a:off x="2572274" y="3417361"/>
            <a:ext cx="78861" cy="1022716"/>
          </a:xfrm>
          <a:prstGeom prst="leftBrac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12DE1E7-5EC9-4DF5-B299-CB59A83BF408}"/>
              </a:ext>
            </a:extLst>
          </p:cNvPr>
          <p:cNvSpPr txBox="1"/>
          <p:nvPr/>
        </p:nvSpPr>
        <p:spPr>
          <a:xfrm>
            <a:off x="253560" y="3507190"/>
            <a:ext cx="21656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“Higher Complexity”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Adaptive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Extreme</a:t>
            </a:r>
            <a:endParaRPr lang="ko-KR" altLang="en-US" sz="1600" b="1" dirty="0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FE4084AE-60F6-4F2A-A803-3AD8664FEDCF}"/>
              </a:ext>
            </a:extLst>
          </p:cNvPr>
          <p:cNvCxnSpPr>
            <a:cxnSpLocks/>
            <a:stCxn id="119" idx="1"/>
            <a:endCxn id="116" idx="3"/>
          </p:cNvCxnSpPr>
          <p:nvPr/>
        </p:nvCxnSpPr>
        <p:spPr>
          <a:xfrm flipH="1" flipV="1">
            <a:off x="4482871" y="3537677"/>
            <a:ext cx="945117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D9AC7346-8251-4199-9C1C-1B1B9F1D77D1}"/>
              </a:ext>
            </a:extLst>
          </p:cNvPr>
          <p:cNvCxnSpPr>
            <a:cxnSpLocks/>
            <a:stCxn id="119" idx="1"/>
            <a:endCxn id="117" idx="3"/>
          </p:cNvCxnSpPr>
          <p:nvPr/>
        </p:nvCxnSpPr>
        <p:spPr>
          <a:xfrm flipH="1" flipV="1">
            <a:off x="4549978" y="3922691"/>
            <a:ext cx="878010" cy="39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33914541-A089-44B2-884B-F8AFF82D22A3}"/>
              </a:ext>
            </a:extLst>
          </p:cNvPr>
          <p:cNvCxnSpPr>
            <a:cxnSpLocks/>
            <a:stCxn id="119" idx="3"/>
            <a:endCxn id="121" idx="1"/>
          </p:cNvCxnSpPr>
          <p:nvPr/>
        </p:nvCxnSpPr>
        <p:spPr>
          <a:xfrm flipV="1">
            <a:off x="6835934" y="3537677"/>
            <a:ext cx="873888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DA323A1B-28A5-48A0-B2FB-C269675DA2D7}"/>
              </a:ext>
            </a:extLst>
          </p:cNvPr>
          <p:cNvCxnSpPr>
            <a:cxnSpLocks/>
            <a:stCxn id="119" idx="3"/>
            <a:endCxn id="120" idx="3"/>
          </p:cNvCxnSpPr>
          <p:nvPr/>
        </p:nvCxnSpPr>
        <p:spPr>
          <a:xfrm flipV="1">
            <a:off x="6835934" y="3537677"/>
            <a:ext cx="12700" cy="78208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959FC51B-C22B-486E-AACC-8A9CBFFAD235}"/>
              </a:ext>
            </a:extLst>
          </p:cNvPr>
          <p:cNvCxnSpPr>
            <a:cxnSpLocks/>
            <a:stCxn id="121" idx="0"/>
            <a:endCxn id="120" idx="0"/>
          </p:cNvCxnSpPr>
          <p:nvPr/>
        </p:nvCxnSpPr>
        <p:spPr>
          <a:xfrm rot="16200000" flipV="1">
            <a:off x="7272878" y="2276444"/>
            <a:ext cx="12700" cy="2281834"/>
          </a:xfrm>
          <a:prstGeom prst="bentConnector3">
            <a:avLst>
              <a:gd name="adj1" fmla="val 10421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38D3610D-AE7A-43FE-9D49-9B20CC816427}"/>
              </a:ext>
            </a:extLst>
          </p:cNvPr>
          <p:cNvCxnSpPr>
            <a:cxnSpLocks/>
            <a:stCxn id="121" idx="0"/>
            <a:endCxn id="116" idx="0"/>
          </p:cNvCxnSpPr>
          <p:nvPr/>
        </p:nvCxnSpPr>
        <p:spPr>
          <a:xfrm rot="16200000" flipV="1">
            <a:off x="6129900" y="1133466"/>
            <a:ext cx="12700" cy="4567790"/>
          </a:xfrm>
          <a:prstGeom prst="bentConnector3">
            <a:avLst>
              <a:gd name="adj1" fmla="val 151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AE0226A8-47DF-45BA-A18B-6DB97F6F832C}"/>
              </a:ext>
            </a:extLst>
          </p:cNvPr>
          <p:cNvCxnSpPr>
            <a:cxnSpLocks/>
            <a:stCxn id="121" idx="2"/>
            <a:endCxn id="123" idx="0"/>
          </p:cNvCxnSpPr>
          <p:nvPr/>
        </p:nvCxnSpPr>
        <p:spPr>
          <a:xfrm>
            <a:off x="8413795" y="3657992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DA76326C-79B4-40C4-B1D0-247A9FA5B5B3}"/>
              </a:ext>
            </a:extLst>
          </p:cNvPr>
          <p:cNvCxnSpPr>
            <a:cxnSpLocks/>
            <a:endCxn id="120" idx="3"/>
          </p:cNvCxnSpPr>
          <p:nvPr/>
        </p:nvCxnSpPr>
        <p:spPr>
          <a:xfrm flipH="1" flipV="1">
            <a:off x="6835934" y="3537677"/>
            <a:ext cx="873888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275EE969-2274-4FF1-9A6E-355031196944}"/>
              </a:ext>
            </a:extLst>
          </p:cNvPr>
          <p:cNvCxnSpPr>
            <a:cxnSpLocks/>
            <a:stCxn id="123" idx="1"/>
            <a:endCxn id="119" idx="3"/>
          </p:cNvCxnSpPr>
          <p:nvPr/>
        </p:nvCxnSpPr>
        <p:spPr>
          <a:xfrm flipH="1">
            <a:off x="6835934" y="3922691"/>
            <a:ext cx="873888" cy="39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A23C4DB7-515A-4FF0-9877-36C6190015F5}"/>
              </a:ext>
            </a:extLst>
          </p:cNvPr>
          <p:cNvCxnSpPr>
            <a:cxnSpLocks/>
            <a:stCxn id="123" idx="2"/>
            <a:endCxn id="117" idx="2"/>
          </p:cNvCxnSpPr>
          <p:nvPr/>
        </p:nvCxnSpPr>
        <p:spPr>
          <a:xfrm rot="5400000">
            <a:off x="6129900" y="1759111"/>
            <a:ext cx="12700" cy="4567790"/>
          </a:xfrm>
          <a:prstGeom prst="bentConnector3">
            <a:avLst>
              <a:gd name="adj1" fmla="val 36947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189C7955-47B4-480F-A861-DD5F2AA233F3}"/>
              </a:ext>
            </a:extLst>
          </p:cNvPr>
          <p:cNvCxnSpPr>
            <a:cxnSpLocks/>
            <a:stCxn id="121" idx="3"/>
            <a:endCxn id="123" idx="3"/>
          </p:cNvCxnSpPr>
          <p:nvPr/>
        </p:nvCxnSpPr>
        <p:spPr>
          <a:xfrm>
            <a:off x="9117768" y="3537677"/>
            <a:ext cx="12700" cy="385014"/>
          </a:xfrm>
          <a:prstGeom prst="bentConnector3">
            <a:avLst>
              <a:gd name="adj1" fmla="val 104211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78335732-9B13-41E2-93A9-711516207898}"/>
              </a:ext>
            </a:extLst>
          </p:cNvPr>
          <p:cNvCxnSpPr>
            <a:cxnSpLocks/>
            <a:endCxn id="122" idx="1"/>
          </p:cNvCxnSpPr>
          <p:nvPr/>
        </p:nvCxnSpPr>
        <p:spPr>
          <a:xfrm>
            <a:off x="9246618" y="3730185"/>
            <a:ext cx="774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83993443-CE5B-410F-8259-A9331B042774}"/>
              </a:ext>
            </a:extLst>
          </p:cNvPr>
          <p:cNvSpPr/>
          <p:nvPr/>
        </p:nvSpPr>
        <p:spPr>
          <a:xfrm>
            <a:off x="3209139" y="4890227"/>
            <a:ext cx="1273732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4E099D60-2C1C-418A-8F25-ACA6A9764EF5}"/>
              </a:ext>
            </a:extLst>
          </p:cNvPr>
          <p:cNvSpPr/>
          <p:nvPr/>
        </p:nvSpPr>
        <p:spPr>
          <a:xfrm>
            <a:off x="3142033" y="5601348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D581F32E-FE43-4C01-87A4-D2A53EA42370}"/>
              </a:ext>
            </a:extLst>
          </p:cNvPr>
          <p:cNvSpPr/>
          <p:nvPr/>
        </p:nvSpPr>
        <p:spPr>
          <a:xfrm>
            <a:off x="5425928" y="5429540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02F21F8F-42B0-44E4-A282-05B61C99B591}"/>
              </a:ext>
            </a:extLst>
          </p:cNvPr>
          <p:cNvSpPr/>
          <p:nvPr/>
        </p:nvSpPr>
        <p:spPr>
          <a:xfrm>
            <a:off x="5425925" y="6150358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2DA944D6-460B-437D-A438-083EC6A33BFE}"/>
              </a:ext>
            </a:extLst>
          </p:cNvPr>
          <p:cNvSpPr/>
          <p:nvPr/>
        </p:nvSpPr>
        <p:spPr>
          <a:xfrm>
            <a:off x="3209139" y="5196391"/>
            <a:ext cx="1273732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- Problem Setting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B471121C-7EB0-419C-ADFC-6516E12753A4}"/>
              </a:ext>
            </a:extLst>
          </p:cNvPr>
          <p:cNvSpPr/>
          <p:nvPr/>
        </p:nvSpPr>
        <p:spPr>
          <a:xfrm>
            <a:off x="3142032" y="5907512"/>
            <a:ext cx="1407947" cy="79408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Loading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Descriptive Stat.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Curation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Remove and Fill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Filter/Transform</a:t>
            </a: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056BD35E-C603-4787-9939-939D80DDD05C}"/>
              </a:ext>
            </a:extLst>
          </p:cNvPr>
          <p:cNvSpPr/>
          <p:nvPr/>
        </p:nvSpPr>
        <p:spPr>
          <a:xfrm>
            <a:off x="5425925" y="4719017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5111A8D8-23BC-4818-AD38-1604825C07F0}"/>
              </a:ext>
            </a:extLst>
          </p:cNvPr>
          <p:cNvSpPr/>
          <p:nvPr/>
        </p:nvSpPr>
        <p:spPr>
          <a:xfrm>
            <a:off x="5425924" y="5025181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Mart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Split Train/Test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B0705611-24FE-4685-86B3-A2D7F8E65DDA}"/>
              </a:ext>
            </a:extLst>
          </p:cNvPr>
          <p:cNvSpPr/>
          <p:nvPr/>
        </p:nvSpPr>
        <p:spPr>
          <a:xfrm>
            <a:off x="5425927" y="5735704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Descriptive Stat.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D72E137D-4279-4033-BDBE-105F60DA55E9}"/>
              </a:ext>
            </a:extLst>
          </p:cNvPr>
          <p:cNvSpPr/>
          <p:nvPr/>
        </p:nvSpPr>
        <p:spPr>
          <a:xfrm>
            <a:off x="5425924" y="6456522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Evaluation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Error Analysis</a:t>
            </a:r>
          </a:p>
        </p:txBody>
      </p: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7F949B04-3CF6-488B-BA25-7A6F78EF1971}"/>
              </a:ext>
            </a:extLst>
          </p:cNvPr>
          <p:cNvSpPr/>
          <p:nvPr/>
        </p:nvSpPr>
        <p:spPr>
          <a:xfrm>
            <a:off x="7709822" y="5010459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Deploy</a:t>
            </a:r>
            <a:endParaRPr lang="ko-KR" altLang="en-US" sz="1400" dirty="0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76249C85-FBE0-4B1E-B62A-D39D658A5F4B}"/>
              </a:ext>
            </a:extLst>
          </p:cNvPr>
          <p:cNvSpPr/>
          <p:nvPr/>
        </p:nvSpPr>
        <p:spPr>
          <a:xfrm>
            <a:off x="7709821" y="5316623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Real Evaluation</a:t>
            </a:r>
          </a:p>
        </p:txBody>
      </p:sp>
      <p:sp>
        <p:nvSpPr>
          <p:cNvPr id="177" name="사각형: 둥근 모서리 176">
            <a:extLst>
              <a:ext uri="{FF2B5EF4-FFF2-40B4-BE49-F238E27FC236}">
                <a16:creationId xmlns:a16="http://schemas.microsoft.com/office/drawing/2014/main" id="{1EBFB0B7-9847-41AE-8384-08FC0AC6D990}"/>
              </a:ext>
            </a:extLst>
          </p:cNvPr>
          <p:cNvSpPr/>
          <p:nvPr/>
        </p:nvSpPr>
        <p:spPr>
          <a:xfrm>
            <a:off x="10021556" y="5280527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Result</a:t>
            </a:r>
            <a:endParaRPr lang="ko-KR" altLang="en-US" sz="1400" dirty="0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F792BE84-6C48-4EE6-9016-3BEAA73D0F11}"/>
              </a:ext>
            </a:extLst>
          </p:cNvPr>
          <p:cNvSpPr/>
          <p:nvPr/>
        </p:nvSpPr>
        <p:spPr>
          <a:xfrm>
            <a:off x="10021555" y="5586690"/>
            <a:ext cx="1407947" cy="61350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Visualization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Dashboard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Decision Support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Reporting</a:t>
            </a:r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624A0ABF-C4D9-4476-8046-6D715422C849}"/>
              </a:ext>
            </a:extLst>
          </p:cNvPr>
          <p:cNvSpPr/>
          <p:nvPr/>
        </p:nvSpPr>
        <p:spPr>
          <a:xfrm>
            <a:off x="7709822" y="5827531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Customer</a:t>
            </a:r>
            <a:endParaRPr lang="ko-KR" altLang="en-US" sz="1400" dirty="0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410D89AF-E956-481D-AFC9-766115772FC1}"/>
              </a:ext>
            </a:extLst>
          </p:cNvPr>
          <p:cNvSpPr/>
          <p:nvPr/>
        </p:nvSpPr>
        <p:spPr>
          <a:xfrm>
            <a:off x="7709821" y="6133695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Decision Analysis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D9E1B3E-F19B-4982-9D61-56A1ED5A4FC7}"/>
              </a:ext>
            </a:extLst>
          </p:cNvPr>
          <p:cNvSpPr/>
          <p:nvPr/>
        </p:nvSpPr>
        <p:spPr>
          <a:xfrm>
            <a:off x="5556171" y="3393591"/>
            <a:ext cx="1116448" cy="108926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2835752-2F44-4528-9064-24DBCAB2D5D0}"/>
              </a:ext>
            </a:extLst>
          </p:cNvPr>
          <p:cNvSpPr/>
          <p:nvPr/>
        </p:nvSpPr>
        <p:spPr>
          <a:xfrm>
            <a:off x="3270663" y="3761091"/>
            <a:ext cx="1116448" cy="325401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FDA72C4-DFAF-48F2-AF27-FA7DC844F176}"/>
              </a:ext>
            </a:extLst>
          </p:cNvPr>
          <p:cNvSpPr txBox="1"/>
          <p:nvPr/>
        </p:nvSpPr>
        <p:spPr>
          <a:xfrm>
            <a:off x="-1" y="164496"/>
            <a:ext cx="2695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Part3. </a:t>
            </a:r>
            <a:r>
              <a:rPr lang="ko-KR" altLang="en-US" sz="1400" b="1" dirty="0"/>
              <a:t>시계열분석 모델이해 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및 성능향상</a:t>
            </a:r>
            <a:r>
              <a:rPr lang="en-US" altLang="ko-KR" sz="1400" b="1" dirty="0"/>
              <a:t>(4~7</a:t>
            </a:r>
            <a:r>
              <a:rPr lang="ko-KR" altLang="en-US" sz="1400" b="1" dirty="0"/>
              <a:t>주차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7B12032E-3863-48D1-B008-F4AA5B72CD60}"/>
              </a:ext>
            </a:extLst>
          </p:cNvPr>
          <p:cNvCxnSpPr>
            <a:cxnSpLocks/>
          </p:cNvCxnSpPr>
          <p:nvPr/>
        </p:nvCxnSpPr>
        <p:spPr>
          <a:xfrm flipV="1">
            <a:off x="6835934" y="3553472"/>
            <a:ext cx="873888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DC8038D-C46F-49BB-B312-159F59BE3738}"/>
              </a:ext>
            </a:extLst>
          </p:cNvPr>
          <p:cNvSpPr/>
          <p:nvPr/>
        </p:nvSpPr>
        <p:spPr>
          <a:xfrm>
            <a:off x="3142031" y="3345685"/>
            <a:ext cx="5975737" cy="1201907"/>
          </a:xfrm>
          <a:prstGeom prst="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B50D271-FF7C-4C14-9CBC-B275401CBA1E}"/>
              </a:ext>
            </a:extLst>
          </p:cNvPr>
          <p:cNvSpPr/>
          <p:nvPr/>
        </p:nvSpPr>
        <p:spPr>
          <a:xfrm>
            <a:off x="7864222" y="3405623"/>
            <a:ext cx="1116448" cy="67427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598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A6C5D807-037F-47A4-9F5B-06C7BFDFB356}"/>
              </a:ext>
            </a:extLst>
          </p:cNvPr>
          <p:cNvSpPr/>
          <p:nvPr/>
        </p:nvSpPr>
        <p:spPr>
          <a:xfrm>
            <a:off x="9612787" y="264679"/>
            <a:ext cx="2165684" cy="43607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50DABF8-42EA-4E80-A993-479EBBDB854E}"/>
              </a:ext>
            </a:extLst>
          </p:cNvPr>
          <p:cNvSpPr/>
          <p:nvPr/>
        </p:nvSpPr>
        <p:spPr>
          <a:xfrm>
            <a:off x="7330953" y="264679"/>
            <a:ext cx="2165684" cy="43607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94FCC5D7-1782-490F-BCAF-BF75E69EF495}"/>
              </a:ext>
            </a:extLst>
          </p:cNvPr>
          <p:cNvSpPr/>
          <p:nvPr/>
        </p:nvSpPr>
        <p:spPr>
          <a:xfrm>
            <a:off x="5049119" y="264679"/>
            <a:ext cx="2165684" cy="43607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700E479-68E4-4489-9C96-6F7B47252892}"/>
              </a:ext>
            </a:extLst>
          </p:cNvPr>
          <p:cNvSpPr/>
          <p:nvPr/>
        </p:nvSpPr>
        <p:spPr>
          <a:xfrm>
            <a:off x="2767285" y="264678"/>
            <a:ext cx="2165684" cy="436076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127FB71-C4ED-4DBA-9BFF-E34F44187E4B}"/>
              </a:ext>
            </a:extLst>
          </p:cNvPr>
          <p:cNvSpPr/>
          <p:nvPr/>
        </p:nvSpPr>
        <p:spPr>
          <a:xfrm>
            <a:off x="2951157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Preparation</a:t>
            </a:r>
            <a:endParaRPr lang="ko-KR" altLang="en-US" sz="1400" b="1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3B6B46-E608-4F31-AF28-5EDB91AB1697}"/>
              </a:ext>
            </a:extLst>
          </p:cNvPr>
          <p:cNvSpPr/>
          <p:nvPr/>
        </p:nvSpPr>
        <p:spPr>
          <a:xfrm>
            <a:off x="5237113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Analysis</a:t>
            </a:r>
            <a:endParaRPr lang="ko-KR" altLang="en-US" sz="1400" b="1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282EBBF-186E-4A9F-A20E-0274546A9B61}"/>
              </a:ext>
            </a:extLst>
          </p:cNvPr>
          <p:cNvSpPr/>
          <p:nvPr/>
        </p:nvSpPr>
        <p:spPr>
          <a:xfrm>
            <a:off x="7518947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Evaluation</a:t>
            </a:r>
            <a:endParaRPr lang="ko-KR" altLang="en-US" sz="1400" b="1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4286113-D065-4867-9378-C589B729680E}"/>
              </a:ext>
            </a:extLst>
          </p:cNvPr>
          <p:cNvSpPr/>
          <p:nvPr/>
        </p:nvSpPr>
        <p:spPr>
          <a:xfrm>
            <a:off x="9800781" y="24049"/>
            <a:ext cx="1789696" cy="4572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Result</a:t>
            </a:r>
            <a:endParaRPr lang="ko-KR" altLang="en-US" sz="1400" b="1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84429DC2-FA33-4EB5-930F-DD964F6EE38B}"/>
              </a:ext>
            </a:extLst>
          </p:cNvPr>
          <p:cNvSpPr/>
          <p:nvPr/>
        </p:nvSpPr>
        <p:spPr>
          <a:xfrm>
            <a:off x="3209139" y="745948"/>
            <a:ext cx="1273732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111500A-B16F-4C52-9A05-B51FC2840808}"/>
              </a:ext>
            </a:extLst>
          </p:cNvPr>
          <p:cNvSpPr/>
          <p:nvPr/>
        </p:nvSpPr>
        <p:spPr>
          <a:xfrm>
            <a:off x="3142032" y="1130962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5315A1A-8BB5-4A33-B7A8-5B9213E6814C}"/>
              </a:ext>
            </a:extLst>
          </p:cNvPr>
          <p:cNvSpPr/>
          <p:nvPr/>
        </p:nvSpPr>
        <p:spPr>
          <a:xfrm>
            <a:off x="5427988" y="113096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D6DB35B-54E4-495C-9835-261195A8F133}"/>
              </a:ext>
            </a:extLst>
          </p:cNvPr>
          <p:cNvSpPr/>
          <p:nvPr/>
        </p:nvSpPr>
        <p:spPr>
          <a:xfrm>
            <a:off x="5427988" y="1528033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C500DA81-DDDD-4AE9-97BA-7B9678250A26}"/>
              </a:ext>
            </a:extLst>
          </p:cNvPr>
          <p:cNvSpPr/>
          <p:nvPr/>
        </p:nvSpPr>
        <p:spPr>
          <a:xfrm>
            <a:off x="5427988" y="745948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8C48FDC7-1BF4-44A7-BFA6-5D556BA4F96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846005" y="986579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10C7B65-2AB6-4A88-AE6B-E46DC7888996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 flipV="1">
            <a:off x="4549978" y="866264"/>
            <a:ext cx="878010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BF15DB6-96C3-4C93-A178-1485D7003DED}"/>
              </a:ext>
            </a:extLst>
          </p:cNvPr>
          <p:cNvCxnSpPr>
            <a:cxnSpLocks/>
            <a:stCxn id="31" idx="2"/>
            <a:endCxn id="27" idx="0"/>
          </p:cNvCxnSpPr>
          <p:nvPr/>
        </p:nvCxnSpPr>
        <p:spPr>
          <a:xfrm>
            <a:off x="6131961" y="986579"/>
            <a:ext cx="0" cy="14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F72D2F3-BA3D-4333-AC34-B67344FAFA8A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6131961" y="1371592"/>
            <a:ext cx="0" cy="15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왼쪽 중괄호 69">
            <a:extLst>
              <a:ext uri="{FF2B5EF4-FFF2-40B4-BE49-F238E27FC236}">
                <a16:creationId xmlns:a16="http://schemas.microsoft.com/office/drawing/2014/main" id="{34E65ECA-99D2-4012-98B4-B2F2614D2D17}"/>
              </a:ext>
            </a:extLst>
          </p:cNvPr>
          <p:cNvSpPr/>
          <p:nvPr/>
        </p:nvSpPr>
        <p:spPr>
          <a:xfrm>
            <a:off x="2572274" y="745948"/>
            <a:ext cx="78861" cy="1022716"/>
          </a:xfrm>
          <a:prstGeom prst="leftBrac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A3840C1-A875-4CD5-88F0-A5D7F267B4C4}"/>
              </a:ext>
            </a:extLst>
          </p:cNvPr>
          <p:cNvSpPr txBox="1"/>
          <p:nvPr/>
        </p:nvSpPr>
        <p:spPr>
          <a:xfrm>
            <a:off x="253560" y="835777"/>
            <a:ext cx="21656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“Classic”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Human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Regression</a:t>
            </a:r>
            <a:endParaRPr lang="ko-KR" altLang="en-US" sz="160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726F5ED7-CD6C-49F8-87DD-49BA2646069F}"/>
              </a:ext>
            </a:extLst>
          </p:cNvPr>
          <p:cNvCxnSpPr>
            <a:cxnSpLocks/>
            <a:stCxn id="28" idx="1"/>
            <a:endCxn id="23" idx="3"/>
          </p:cNvCxnSpPr>
          <p:nvPr/>
        </p:nvCxnSpPr>
        <p:spPr>
          <a:xfrm flipH="1" flipV="1">
            <a:off x="4482871" y="866264"/>
            <a:ext cx="945117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7139FCA5-0509-4E96-890C-DC6D609C891E}"/>
              </a:ext>
            </a:extLst>
          </p:cNvPr>
          <p:cNvSpPr/>
          <p:nvPr/>
        </p:nvSpPr>
        <p:spPr>
          <a:xfrm>
            <a:off x="3209139" y="2087428"/>
            <a:ext cx="1273732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5C033D2D-68F1-41DF-B249-E3B7E2882F54}"/>
              </a:ext>
            </a:extLst>
          </p:cNvPr>
          <p:cNvSpPr/>
          <p:nvPr/>
        </p:nvSpPr>
        <p:spPr>
          <a:xfrm>
            <a:off x="3142032" y="2472442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1BEC163-D8D8-4C25-A395-B996470F7ADA}"/>
              </a:ext>
            </a:extLst>
          </p:cNvPr>
          <p:cNvSpPr/>
          <p:nvPr/>
        </p:nvSpPr>
        <p:spPr>
          <a:xfrm>
            <a:off x="5427988" y="247244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81AFAC92-40A3-450A-823C-C954A78BC646}"/>
              </a:ext>
            </a:extLst>
          </p:cNvPr>
          <p:cNvSpPr/>
          <p:nvPr/>
        </p:nvSpPr>
        <p:spPr>
          <a:xfrm>
            <a:off x="5427988" y="2869513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A385F56B-F45E-4F28-B42E-C5EE9DF0FEB3}"/>
              </a:ext>
            </a:extLst>
          </p:cNvPr>
          <p:cNvSpPr/>
          <p:nvPr/>
        </p:nvSpPr>
        <p:spPr>
          <a:xfrm>
            <a:off x="5427988" y="2087428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F628E90-8003-4C9E-83B3-28599DB91CCE}"/>
              </a:ext>
            </a:extLst>
          </p:cNvPr>
          <p:cNvSpPr/>
          <p:nvPr/>
        </p:nvSpPr>
        <p:spPr>
          <a:xfrm>
            <a:off x="7709822" y="2087428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Deploy</a:t>
            </a:r>
            <a:endParaRPr lang="ko-KR" altLang="en-US" sz="1400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66244FA9-D9AF-4FC8-B121-AA9DD33C85E0}"/>
              </a:ext>
            </a:extLst>
          </p:cNvPr>
          <p:cNvCxnSpPr>
            <a:cxnSpLocks/>
            <a:stCxn id="75" idx="2"/>
            <a:endCxn id="76" idx="0"/>
          </p:cNvCxnSpPr>
          <p:nvPr/>
        </p:nvCxnSpPr>
        <p:spPr>
          <a:xfrm>
            <a:off x="3846005" y="2328059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9158A2F-C661-4C42-AE47-82847B1ADA6E}"/>
              </a:ext>
            </a:extLst>
          </p:cNvPr>
          <p:cNvCxnSpPr>
            <a:cxnSpLocks/>
            <a:stCxn id="76" idx="3"/>
            <a:endCxn id="79" idx="1"/>
          </p:cNvCxnSpPr>
          <p:nvPr/>
        </p:nvCxnSpPr>
        <p:spPr>
          <a:xfrm flipV="1">
            <a:off x="4549978" y="2207744"/>
            <a:ext cx="878010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44CD7120-241A-4CD0-9FFC-7043CE6BD706}"/>
              </a:ext>
            </a:extLst>
          </p:cNvPr>
          <p:cNvCxnSpPr>
            <a:cxnSpLocks/>
            <a:stCxn id="79" idx="2"/>
            <a:endCxn id="77" idx="0"/>
          </p:cNvCxnSpPr>
          <p:nvPr/>
        </p:nvCxnSpPr>
        <p:spPr>
          <a:xfrm>
            <a:off x="6131961" y="2328059"/>
            <a:ext cx="0" cy="14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D8A016B3-CA42-42AE-BCD1-DA262430F844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6131961" y="2713072"/>
            <a:ext cx="0" cy="15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왼쪽 중괄호 86">
            <a:extLst>
              <a:ext uri="{FF2B5EF4-FFF2-40B4-BE49-F238E27FC236}">
                <a16:creationId xmlns:a16="http://schemas.microsoft.com/office/drawing/2014/main" id="{CCADBF82-A58C-4DEF-A514-D4472677479A}"/>
              </a:ext>
            </a:extLst>
          </p:cNvPr>
          <p:cNvSpPr/>
          <p:nvPr/>
        </p:nvSpPr>
        <p:spPr>
          <a:xfrm>
            <a:off x="2572274" y="2087428"/>
            <a:ext cx="78861" cy="1022716"/>
          </a:xfrm>
          <a:prstGeom prst="leftBrac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BEA20E1-3D75-4196-B956-8B1F763D6EB7}"/>
              </a:ext>
            </a:extLst>
          </p:cNvPr>
          <p:cNvSpPr txBox="1"/>
          <p:nvPr/>
        </p:nvSpPr>
        <p:spPr>
          <a:xfrm>
            <a:off x="253560" y="2177257"/>
            <a:ext cx="21656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“Agile”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Incremental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Iterative</a:t>
            </a:r>
            <a:endParaRPr lang="ko-KR" altLang="en-US" sz="1600" b="1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3AACCC3-CE29-4FB3-8897-88BB4EC83E33}"/>
              </a:ext>
            </a:extLst>
          </p:cNvPr>
          <p:cNvCxnSpPr>
            <a:cxnSpLocks/>
            <a:stCxn id="78" idx="1"/>
            <a:endCxn id="75" idx="3"/>
          </p:cNvCxnSpPr>
          <p:nvPr/>
        </p:nvCxnSpPr>
        <p:spPr>
          <a:xfrm flipH="1" flipV="1">
            <a:off x="4482871" y="2207744"/>
            <a:ext cx="945117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2DC4655D-90E8-4B98-B1EE-486BAB994A7D}"/>
              </a:ext>
            </a:extLst>
          </p:cNvPr>
          <p:cNvCxnSpPr>
            <a:cxnSpLocks/>
            <a:stCxn id="78" idx="1"/>
            <a:endCxn id="76" idx="3"/>
          </p:cNvCxnSpPr>
          <p:nvPr/>
        </p:nvCxnSpPr>
        <p:spPr>
          <a:xfrm flipH="1" flipV="1">
            <a:off x="4549978" y="2592758"/>
            <a:ext cx="878010" cy="39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9ED72130-FA34-4C80-AA65-FC819AEB6196}"/>
              </a:ext>
            </a:extLst>
          </p:cNvPr>
          <p:cNvCxnSpPr>
            <a:cxnSpLocks/>
            <a:stCxn id="78" idx="3"/>
            <a:endCxn id="80" idx="1"/>
          </p:cNvCxnSpPr>
          <p:nvPr/>
        </p:nvCxnSpPr>
        <p:spPr>
          <a:xfrm flipV="1">
            <a:off x="6835934" y="2207744"/>
            <a:ext cx="873888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7CE288FF-1A02-4D24-9B95-B87DC5EBB3C2}"/>
              </a:ext>
            </a:extLst>
          </p:cNvPr>
          <p:cNvCxnSpPr>
            <a:cxnSpLocks/>
            <a:stCxn id="78" idx="3"/>
            <a:endCxn id="79" idx="3"/>
          </p:cNvCxnSpPr>
          <p:nvPr/>
        </p:nvCxnSpPr>
        <p:spPr>
          <a:xfrm flipV="1">
            <a:off x="6835934" y="2207744"/>
            <a:ext cx="12700" cy="78208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9FA2EF35-A3A3-4807-81D8-E7053D94EF3C}"/>
              </a:ext>
            </a:extLst>
          </p:cNvPr>
          <p:cNvCxnSpPr>
            <a:cxnSpLocks/>
            <a:stCxn id="80" idx="0"/>
            <a:endCxn id="79" idx="0"/>
          </p:cNvCxnSpPr>
          <p:nvPr/>
        </p:nvCxnSpPr>
        <p:spPr>
          <a:xfrm rot="16200000" flipV="1">
            <a:off x="7272878" y="946511"/>
            <a:ext cx="12700" cy="2281834"/>
          </a:xfrm>
          <a:prstGeom prst="bentConnector3">
            <a:avLst>
              <a:gd name="adj1" fmla="val 10421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C6F03F1A-8319-4E3C-BC1C-A769EE90878A}"/>
              </a:ext>
            </a:extLst>
          </p:cNvPr>
          <p:cNvCxnSpPr>
            <a:cxnSpLocks/>
            <a:stCxn id="80" idx="0"/>
            <a:endCxn id="75" idx="0"/>
          </p:cNvCxnSpPr>
          <p:nvPr/>
        </p:nvCxnSpPr>
        <p:spPr>
          <a:xfrm rot="16200000" flipV="1">
            <a:off x="6129900" y="-196467"/>
            <a:ext cx="12700" cy="4567790"/>
          </a:xfrm>
          <a:prstGeom prst="bentConnector3">
            <a:avLst>
              <a:gd name="adj1" fmla="val 151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AE19F83E-156E-405D-9616-E38C589DA4BD}"/>
              </a:ext>
            </a:extLst>
          </p:cNvPr>
          <p:cNvSpPr/>
          <p:nvPr/>
        </p:nvSpPr>
        <p:spPr>
          <a:xfrm>
            <a:off x="3209139" y="3417361"/>
            <a:ext cx="1273732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BC68A4BB-5A5A-4805-9740-C59568E6088A}"/>
              </a:ext>
            </a:extLst>
          </p:cNvPr>
          <p:cNvSpPr/>
          <p:nvPr/>
        </p:nvSpPr>
        <p:spPr>
          <a:xfrm>
            <a:off x="3142032" y="3802375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9EE32424-4FFC-4D01-B1EA-527534547FD5}"/>
              </a:ext>
            </a:extLst>
          </p:cNvPr>
          <p:cNvSpPr/>
          <p:nvPr/>
        </p:nvSpPr>
        <p:spPr>
          <a:xfrm>
            <a:off x="5427988" y="3802374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7AFDC22F-DFFB-405A-9168-86A4D88FA8A4}"/>
              </a:ext>
            </a:extLst>
          </p:cNvPr>
          <p:cNvSpPr/>
          <p:nvPr/>
        </p:nvSpPr>
        <p:spPr>
          <a:xfrm>
            <a:off x="5427988" y="4199446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70207046-5A20-4462-9D99-DEF6A771D32C}"/>
              </a:ext>
            </a:extLst>
          </p:cNvPr>
          <p:cNvSpPr/>
          <p:nvPr/>
        </p:nvSpPr>
        <p:spPr>
          <a:xfrm>
            <a:off x="5427988" y="341736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264D94BB-327D-493C-B10C-C73E08EF42F3}"/>
              </a:ext>
            </a:extLst>
          </p:cNvPr>
          <p:cNvSpPr/>
          <p:nvPr/>
        </p:nvSpPr>
        <p:spPr>
          <a:xfrm>
            <a:off x="7709822" y="3417361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Deploy</a:t>
            </a:r>
            <a:endParaRPr lang="ko-KR" altLang="en-US" sz="1400" dirty="0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025F7ED0-E6DC-4F8D-8AE9-3DCA9245F4A8}"/>
              </a:ext>
            </a:extLst>
          </p:cNvPr>
          <p:cNvSpPr/>
          <p:nvPr/>
        </p:nvSpPr>
        <p:spPr>
          <a:xfrm>
            <a:off x="10021555" y="3609869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Result</a:t>
            </a:r>
            <a:endParaRPr lang="ko-KR" altLang="en-US" sz="1400" dirty="0"/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013C8A8A-B812-467C-BF9A-0CEF37B0A63C}"/>
              </a:ext>
            </a:extLst>
          </p:cNvPr>
          <p:cNvSpPr/>
          <p:nvPr/>
        </p:nvSpPr>
        <p:spPr>
          <a:xfrm>
            <a:off x="7709822" y="3802375"/>
            <a:ext cx="1407946" cy="2406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Customer</a:t>
            </a:r>
            <a:endParaRPr lang="ko-KR" altLang="en-US" sz="1400" dirty="0"/>
          </a:p>
        </p:txBody>
      </p: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7E81E456-EB79-490E-A723-85E46265E4FD}"/>
              </a:ext>
            </a:extLst>
          </p:cNvPr>
          <p:cNvCxnSpPr>
            <a:cxnSpLocks/>
            <a:stCxn id="116" idx="2"/>
            <a:endCxn id="117" idx="0"/>
          </p:cNvCxnSpPr>
          <p:nvPr/>
        </p:nvCxnSpPr>
        <p:spPr>
          <a:xfrm>
            <a:off x="3846005" y="3657992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40CCC731-57E5-4675-B97F-F1345F61FB8F}"/>
              </a:ext>
            </a:extLst>
          </p:cNvPr>
          <p:cNvCxnSpPr>
            <a:cxnSpLocks/>
            <a:stCxn id="117" idx="3"/>
            <a:endCxn id="120" idx="1"/>
          </p:cNvCxnSpPr>
          <p:nvPr/>
        </p:nvCxnSpPr>
        <p:spPr>
          <a:xfrm flipV="1">
            <a:off x="4549978" y="3537677"/>
            <a:ext cx="878010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91C588F4-12AE-4441-9A70-E935D25075CB}"/>
              </a:ext>
            </a:extLst>
          </p:cNvPr>
          <p:cNvCxnSpPr>
            <a:cxnSpLocks/>
            <a:stCxn id="120" idx="2"/>
            <a:endCxn id="118" idx="0"/>
          </p:cNvCxnSpPr>
          <p:nvPr/>
        </p:nvCxnSpPr>
        <p:spPr>
          <a:xfrm>
            <a:off x="6131961" y="3657992"/>
            <a:ext cx="0" cy="14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859E1053-BB49-4D55-8E64-B2911AB2CAAD}"/>
              </a:ext>
            </a:extLst>
          </p:cNvPr>
          <p:cNvCxnSpPr>
            <a:cxnSpLocks/>
            <a:stCxn id="118" idx="2"/>
            <a:endCxn id="119" idx="0"/>
          </p:cNvCxnSpPr>
          <p:nvPr/>
        </p:nvCxnSpPr>
        <p:spPr>
          <a:xfrm>
            <a:off x="6131961" y="4043005"/>
            <a:ext cx="0" cy="156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왼쪽 중괄호 127">
            <a:extLst>
              <a:ext uri="{FF2B5EF4-FFF2-40B4-BE49-F238E27FC236}">
                <a16:creationId xmlns:a16="http://schemas.microsoft.com/office/drawing/2014/main" id="{45680519-7731-4F43-BD5E-7083BAFEEA96}"/>
              </a:ext>
            </a:extLst>
          </p:cNvPr>
          <p:cNvSpPr/>
          <p:nvPr/>
        </p:nvSpPr>
        <p:spPr>
          <a:xfrm>
            <a:off x="2572274" y="3417361"/>
            <a:ext cx="78861" cy="1022716"/>
          </a:xfrm>
          <a:prstGeom prst="leftBrac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12DE1E7-5EC9-4DF5-B299-CB59A83BF408}"/>
              </a:ext>
            </a:extLst>
          </p:cNvPr>
          <p:cNvSpPr txBox="1"/>
          <p:nvPr/>
        </p:nvSpPr>
        <p:spPr>
          <a:xfrm>
            <a:off x="253560" y="3507190"/>
            <a:ext cx="21656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“Higher Complexity”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Adaptive</a:t>
            </a:r>
          </a:p>
          <a:p>
            <a:pPr marL="285750" indent="-285750" algn="ctr">
              <a:buFontTx/>
              <a:buChar char="-"/>
            </a:pPr>
            <a:r>
              <a:rPr lang="en-US" altLang="ko-KR" sz="1600" b="1" dirty="0"/>
              <a:t>Extreme</a:t>
            </a:r>
            <a:endParaRPr lang="ko-KR" altLang="en-US" sz="1600" b="1" dirty="0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FE4084AE-60F6-4F2A-A803-3AD8664FEDCF}"/>
              </a:ext>
            </a:extLst>
          </p:cNvPr>
          <p:cNvCxnSpPr>
            <a:cxnSpLocks/>
            <a:stCxn id="119" idx="1"/>
            <a:endCxn id="116" idx="3"/>
          </p:cNvCxnSpPr>
          <p:nvPr/>
        </p:nvCxnSpPr>
        <p:spPr>
          <a:xfrm flipH="1" flipV="1">
            <a:off x="4482871" y="3537677"/>
            <a:ext cx="945117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D9AC7346-8251-4199-9C1C-1B1B9F1D77D1}"/>
              </a:ext>
            </a:extLst>
          </p:cNvPr>
          <p:cNvCxnSpPr>
            <a:cxnSpLocks/>
            <a:stCxn id="119" idx="1"/>
            <a:endCxn id="117" idx="3"/>
          </p:cNvCxnSpPr>
          <p:nvPr/>
        </p:nvCxnSpPr>
        <p:spPr>
          <a:xfrm flipH="1" flipV="1">
            <a:off x="4549978" y="3922691"/>
            <a:ext cx="878010" cy="39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33914541-A089-44B2-884B-F8AFF82D22A3}"/>
              </a:ext>
            </a:extLst>
          </p:cNvPr>
          <p:cNvCxnSpPr>
            <a:cxnSpLocks/>
            <a:stCxn id="119" idx="3"/>
            <a:endCxn id="121" idx="1"/>
          </p:cNvCxnSpPr>
          <p:nvPr/>
        </p:nvCxnSpPr>
        <p:spPr>
          <a:xfrm flipV="1">
            <a:off x="6835934" y="3537677"/>
            <a:ext cx="873888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DA323A1B-28A5-48A0-B2FB-C269675DA2D7}"/>
              </a:ext>
            </a:extLst>
          </p:cNvPr>
          <p:cNvCxnSpPr>
            <a:cxnSpLocks/>
            <a:stCxn id="119" idx="3"/>
            <a:endCxn id="120" idx="3"/>
          </p:cNvCxnSpPr>
          <p:nvPr/>
        </p:nvCxnSpPr>
        <p:spPr>
          <a:xfrm flipV="1">
            <a:off x="6835934" y="3537677"/>
            <a:ext cx="12700" cy="78208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연결선: 꺾임 133">
            <a:extLst>
              <a:ext uri="{FF2B5EF4-FFF2-40B4-BE49-F238E27FC236}">
                <a16:creationId xmlns:a16="http://schemas.microsoft.com/office/drawing/2014/main" id="{959FC51B-C22B-486E-AACC-8A9CBFFAD235}"/>
              </a:ext>
            </a:extLst>
          </p:cNvPr>
          <p:cNvCxnSpPr>
            <a:cxnSpLocks/>
            <a:stCxn id="121" idx="0"/>
            <a:endCxn id="120" idx="0"/>
          </p:cNvCxnSpPr>
          <p:nvPr/>
        </p:nvCxnSpPr>
        <p:spPr>
          <a:xfrm rot="16200000" flipV="1">
            <a:off x="7272878" y="2276444"/>
            <a:ext cx="12700" cy="2281834"/>
          </a:xfrm>
          <a:prstGeom prst="bentConnector3">
            <a:avLst>
              <a:gd name="adj1" fmla="val 10421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연결선: 꺾임 134">
            <a:extLst>
              <a:ext uri="{FF2B5EF4-FFF2-40B4-BE49-F238E27FC236}">
                <a16:creationId xmlns:a16="http://schemas.microsoft.com/office/drawing/2014/main" id="{38D3610D-AE7A-43FE-9D49-9B20CC816427}"/>
              </a:ext>
            </a:extLst>
          </p:cNvPr>
          <p:cNvCxnSpPr>
            <a:cxnSpLocks/>
            <a:stCxn id="121" idx="0"/>
            <a:endCxn id="116" idx="0"/>
          </p:cNvCxnSpPr>
          <p:nvPr/>
        </p:nvCxnSpPr>
        <p:spPr>
          <a:xfrm rot="16200000" flipV="1">
            <a:off x="6129900" y="1133466"/>
            <a:ext cx="12700" cy="4567790"/>
          </a:xfrm>
          <a:prstGeom prst="bentConnector3">
            <a:avLst>
              <a:gd name="adj1" fmla="val 151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AE0226A8-47DF-45BA-A18B-6DB97F6F832C}"/>
              </a:ext>
            </a:extLst>
          </p:cNvPr>
          <p:cNvCxnSpPr>
            <a:cxnSpLocks/>
            <a:stCxn id="121" idx="2"/>
            <a:endCxn id="123" idx="0"/>
          </p:cNvCxnSpPr>
          <p:nvPr/>
        </p:nvCxnSpPr>
        <p:spPr>
          <a:xfrm>
            <a:off x="8413795" y="3657992"/>
            <a:ext cx="0" cy="144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DA76326C-79B4-40C4-B1D0-247A9FA5B5B3}"/>
              </a:ext>
            </a:extLst>
          </p:cNvPr>
          <p:cNvCxnSpPr>
            <a:cxnSpLocks/>
            <a:endCxn id="120" idx="3"/>
          </p:cNvCxnSpPr>
          <p:nvPr/>
        </p:nvCxnSpPr>
        <p:spPr>
          <a:xfrm flipH="1" flipV="1">
            <a:off x="6835934" y="3537677"/>
            <a:ext cx="873888" cy="385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275EE969-2274-4FF1-9A6E-355031196944}"/>
              </a:ext>
            </a:extLst>
          </p:cNvPr>
          <p:cNvCxnSpPr>
            <a:cxnSpLocks/>
            <a:stCxn id="123" idx="1"/>
            <a:endCxn id="119" idx="3"/>
          </p:cNvCxnSpPr>
          <p:nvPr/>
        </p:nvCxnSpPr>
        <p:spPr>
          <a:xfrm flipH="1">
            <a:off x="6835934" y="3922691"/>
            <a:ext cx="873888" cy="39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A23C4DB7-515A-4FF0-9877-36C6190015F5}"/>
              </a:ext>
            </a:extLst>
          </p:cNvPr>
          <p:cNvCxnSpPr>
            <a:cxnSpLocks/>
            <a:stCxn id="123" idx="2"/>
            <a:endCxn id="117" idx="2"/>
          </p:cNvCxnSpPr>
          <p:nvPr/>
        </p:nvCxnSpPr>
        <p:spPr>
          <a:xfrm rot="5400000">
            <a:off x="6129900" y="1759111"/>
            <a:ext cx="12700" cy="4567790"/>
          </a:xfrm>
          <a:prstGeom prst="bentConnector3">
            <a:avLst>
              <a:gd name="adj1" fmla="val 36947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189C7955-47B4-480F-A861-DD5F2AA233F3}"/>
              </a:ext>
            </a:extLst>
          </p:cNvPr>
          <p:cNvCxnSpPr>
            <a:cxnSpLocks/>
            <a:stCxn id="121" idx="3"/>
            <a:endCxn id="123" idx="3"/>
          </p:cNvCxnSpPr>
          <p:nvPr/>
        </p:nvCxnSpPr>
        <p:spPr>
          <a:xfrm>
            <a:off x="9117768" y="3537677"/>
            <a:ext cx="12700" cy="385014"/>
          </a:xfrm>
          <a:prstGeom prst="bentConnector3">
            <a:avLst>
              <a:gd name="adj1" fmla="val 104211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78335732-9B13-41E2-93A9-711516207898}"/>
              </a:ext>
            </a:extLst>
          </p:cNvPr>
          <p:cNvCxnSpPr>
            <a:cxnSpLocks/>
            <a:endCxn id="122" idx="1"/>
          </p:cNvCxnSpPr>
          <p:nvPr/>
        </p:nvCxnSpPr>
        <p:spPr>
          <a:xfrm>
            <a:off x="9246618" y="3730185"/>
            <a:ext cx="7749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사각형: 둥근 모서리 164">
            <a:extLst>
              <a:ext uri="{FF2B5EF4-FFF2-40B4-BE49-F238E27FC236}">
                <a16:creationId xmlns:a16="http://schemas.microsoft.com/office/drawing/2014/main" id="{83993443-CE5B-410F-8259-A9331B042774}"/>
              </a:ext>
            </a:extLst>
          </p:cNvPr>
          <p:cNvSpPr/>
          <p:nvPr/>
        </p:nvSpPr>
        <p:spPr>
          <a:xfrm>
            <a:off x="3209139" y="4890227"/>
            <a:ext cx="1273732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Hypothesis</a:t>
            </a:r>
            <a:endParaRPr lang="ko-KR" altLang="en-US" sz="1400" dirty="0"/>
          </a:p>
        </p:txBody>
      </p:sp>
      <p:sp>
        <p:nvSpPr>
          <p:cNvPr id="166" name="사각형: 둥근 모서리 165">
            <a:extLst>
              <a:ext uri="{FF2B5EF4-FFF2-40B4-BE49-F238E27FC236}">
                <a16:creationId xmlns:a16="http://schemas.microsoft.com/office/drawing/2014/main" id="{4E099D60-2C1C-418A-8F25-ACA6A9764EF5}"/>
              </a:ext>
            </a:extLst>
          </p:cNvPr>
          <p:cNvSpPr/>
          <p:nvPr/>
        </p:nvSpPr>
        <p:spPr>
          <a:xfrm>
            <a:off x="3142033" y="5601348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Design</a:t>
            </a:r>
            <a:endParaRPr lang="ko-KR" altLang="en-US" sz="1400" dirty="0"/>
          </a:p>
        </p:txBody>
      </p:sp>
      <p:sp>
        <p:nvSpPr>
          <p:cNvPr id="167" name="사각형: 둥근 모서리 166">
            <a:extLst>
              <a:ext uri="{FF2B5EF4-FFF2-40B4-BE49-F238E27FC236}">
                <a16:creationId xmlns:a16="http://schemas.microsoft.com/office/drawing/2014/main" id="{D581F32E-FE43-4C01-87A4-D2A53EA42370}"/>
              </a:ext>
            </a:extLst>
          </p:cNvPr>
          <p:cNvSpPr/>
          <p:nvPr/>
        </p:nvSpPr>
        <p:spPr>
          <a:xfrm>
            <a:off x="5425928" y="5429540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Train Model</a:t>
            </a:r>
            <a:endParaRPr lang="ko-KR" altLang="en-US" sz="1400" dirty="0"/>
          </a:p>
        </p:txBody>
      </p:sp>
      <p:sp>
        <p:nvSpPr>
          <p:cNvPr id="168" name="사각형: 둥근 모서리 167">
            <a:extLst>
              <a:ext uri="{FF2B5EF4-FFF2-40B4-BE49-F238E27FC236}">
                <a16:creationId xmlns:a16="http://schemas.microsoft.com/office/drawing/2014/main" id="{02F21F8F-42B0-44E4-A282-05B61C99B591}"/>
              </a:ext>
            </a:extLst>
          </p:cNvPr>
          <p:cNvSpPr/>
          <p:nvPr/>
        </p:nvSpPr>
        <p:spPr>
          <a:xfrm>
            <a:off x="5425925" y="6150358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Test Model</a:t>
            </a:r>
            <a:endParaRPr lang="ko-KR" altLang="en-US" sz="1400" dirty="0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2DA944D6-460B-437D-A438-083EC6A33BFE}"/>
              </a:ext>
            </a:extLst>
          </p:cNvPr>
          <p:cNvSpPr/>
          <p:nvPr/>
        </p:nvSpPr>
        <p:spPr>
          <a:xfrm>
            <a:off x="3209139" y="5196391"/>
            <a:ext cx="1273732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- Problem Setting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B471121C-7EB0-419C-ADFC-6516E12753A4}"/>
              </a:ext>
            </a:extLst>
          </p:cNvPr>
          <p:cNvSpPr/>
          <p:nvPr/>
        </p:nvSpPr>
        <p:spPr>
          <a:xfrm>
            <a:off x="3142032" y="5907512"/>
            <a:ext cx="1407947" cy="794081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Loading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Descriptive Stat.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Curation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Remove and Fill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Filter/Transform</a:t>
            </a:r>
          </a:p>
        </p:txBody>
      </p:sp>
      <p:sp>
        <p:nvSpPr>
          <p:cNvPr id="171" name="사각형: 둥근 모서리 170">
            <a:extLst>
              <a:ext uri="{FF2B5EF4-FFF2-40B4-BE49-F238E27FC236}">
                <a16:creationId xmlns:a16="http://schemas.microsoft.com/office/drawing/2014/main" id="{056BD35E-C603-4787-9939-939D80DDD05C}"/>
              </a:ext>
            </a:extLst>
          </p:cNvPr>
          <p:cNvSpPr/>
          <p:nvPr/>
        </p:nvSpPr>
        <p:spPr>
          <a:xfrm>
            <a:off x="5425925" y="4719017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Data Setting</a:t>
            </a:r>
            <a:endParaRPr lang="ko-KR" altLang="en-US" sz="1400" dirty="0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5111A8D8-23BC-4818-AD38-1604825C07F0}"/>
              </a:ext>
            </a:extLst>
          </p:cNvPr>
          <p:cNvSpPr/>
          <p:nvPr/>
        </p:nvSpPr>
        <p:spPr>
          <a:xfrm>
            <a:off x="5425924" y="5025181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Mart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Split Train/Test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B0705611-24FE-4685-86B3-A2D7F8E65DDA}"/>
              </a:ext>
            </a:extLst>
          </p:cNvPr>
          <p:cNvSpPr/>
          <p:nvPr/>
        </p:nvSpPr>
        <p:spPr>
          <a:xfrm>
            <a:off x="5425927" y="5735704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Descriptive Stat.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D72E137D-4279-4033-BDBE-105F60DA55E9}"/>
              </a:ext>
            </a:extLst>
          </p:cNvPr>
          <p:cNvSpPr/>
          <p:nvPr/>
        </p:nvSpPr>
        <p:spPr>
          <a:xfrm>
            <a:off x="5425924" y="6456522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Evaluation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Error Analysis</a:t>
            </a:r>
          </a:p>
        </p:txBody>
      </p:sp>
      <p:sp>
        <p:nvSpPr>
          <p:cNvPr id="175" name="사각형: 둥근 모서리 174">
            <a:extLst>
              <a:ext uri="{FF2B5EF4-FFF2-40B4-BE49-F238E27FC236}">
                <a16:creationId xmlns:a16="http://schemas.microsoft.com/office/drawing/2014/main" id="{7F949B04-3CF6-488B-BA25-7A6F78EF1971}"/>
              </a:ext>
            </a:extLst>
          </p:cNvPr>
          <p:cNvSpPr/>
          <p:nvPr/>
        </p:nvSpPr>
        <p:spPr>
          <a:xfrm>
            <a:off x="7709822" y="5010459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Deploy</a:t>
            </a:r>
            <a:endParaRPr lang="ko-KR" altLang="en-US" sz="1400" dirty="0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76249C85-FBE0-4B1E-B62A-D39D658A5F4B}"/>
              </a:ext>
            </a:extLst>
          </p:cNvPr>
          <p:cNvSpPr/>
          <p:nvPr/>
        </p:nvSpPr>
        <p:spPr>
          <a:xfrm>
            <a:off x="7709821" y="5316623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Real Evaluation</a:t>
            </a:r>
          </a:p>
        </p:txBody>
      </p:sp>
      <p:sp>
        <p:nvSpPr>
          <p:cNvPr id="177" name="사각형: 둥근 모서리 176">
            <a:extLst>
              <a:ext uri="{FF2B5EF4-FFF2-40B4-BE49-F238E27FC236}">
                <a16:creationId xmlns:a16="http://schemas.microsoft.com/office/drawing/2014/main" id="{1EBFB0B7-9847-41AE-8384-08FC0AC6D990}"/>
              </a:ext>
            </a:extLst>
          </p:cNvPr>
          <p:cNvSpPr/>
          <p:nvPr/>
        </p:nvSpPr>
        <p:spPr>
          <a:xfrm>
            <a:off x="10021556" y="5280527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Result</a:t>
            </a:r>
            <a:endParaRPr lang="ko-KR" altLang="en-US" sz="1400" dirty="0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F792BE84-6C48-4EE6-9016-3BEAA73D0F11}"/>
              </a:ext>
            </a:extLst>
          </p:cNvPr>
          <p:cNvSpPr/>
          <p:nvPr/>
        </p:nvSpPr>
        <p:spPr>
          <a:xfrm>
            <a:off x="10021555" y="5586690"/>
            <a:ext cx="1407947" cy="61350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Visualization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Dashboard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Decision Support</a:t>
            </a:r>
          </a:p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Reporting</a:t>
            </a:r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624A0ABF-C4D9-4476-8046-6D715422C849}"/>
              </a:ext>
            </a:extLst>
          </p:cNvPr>
          <p:cNvSpPr/>
          <p:nvPr/>
        </p:nvSpPr>
        <p:spPr>
          <a:xfrm>
            <a:off x="7709822" y="5827531"/>
            <a:ext cx="1407946" cy="27006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Customer</a:t>
            </a:r>
            <a:endParaRPr lang="ko-KR" altLang="en-US" sz="1400" dirty="0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410D89AF-E956-481D-AFC9-766115772FC1}"/>
              </a:ext>
            </a:extLst>
          </p:cNvPr>
          <p:cNvSpPr/>
          <p:nvPr/>
        </p:nvSpPr>
        <p:spPr>
          <a:xfrm>
            <a:off x="7709821" y="6133695"/>
            <a:ext cx="1407947" cy="360944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Tx/>
              <a:buChar char="-"/>
            </a:pPr>
            <a:r>
              <a:rPr lang="en-US" altLang="ko-KR" sz="1050" dirty="0">
                <a:solidFill>
                  <a:schemeClr val="tx1"/>
                </a:solidFill>
              </a:rPr>
              <a:t>Decision Analysis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FDA72C4-DFAF-48F2-AF27-FA7DC844F176}"/>
              </a:ext>
            </a:extLst>
          </p:cNvPr>
          <p:cNvSpPr txBox="1"/>
          <p:nvPr/>
        </p:nvSpPr>
        <p:spPr>
          <a:xfrm>
            <a:off x="-1" y="164496"/>
            <a:ext cx="2695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Part4. </a:t>
            </a:r>
            <a:r>
              <a:rPr lang="ko-KR" altLang="en-US" sz="1400" b="1" dirty="0"/>
              <a:t>신규 시계열분석 모델링 및 문제해결</a:t>
            </a:r>
            <a:r>
              <a:rPr lang="en-US" altLang="ko-KR" sz="1400" b="1" dirty="0"/>
              <a:t>(8</a:t>
            </a:r>
            <a:r>
              <a:rPr lang="ko-KR" altLang="en-US" sz="1400" b="1" dirty="0"/>
              <a:t>주차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7B12032E-3863-48D1-B008-F4AA5B72CD60}"/>
              </a:ext>
            </a:extLst>
          </p:cNvPr>
          <p:cNvCxnSpPr>
            <a:cxnSpLocks/>
          </p:cNvCxnSpPr>
          <p:nvPr/>
        </p:nvCxnSpPr>
        <p:spPr>
          <a:xfrm flipV="1">
            <a:off x="6835934" y="3553472"/>
            <a:ext cx="873888" cy="78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ADC8038D-C46F-49BB-B312-159F59BE3738}"/>
              </a:ext>
            </a:extLst>
          </p:cNvPr>
          <p:cNvSpPr/>
          <p:nvPr/>
        </p:nvSpPr>
        <p:spPr>
          <a:xfrm>
            <a:off x="3142031" y="3345685"/>
            <a:ext cx="8287470" cy="1201907"/>
          </a:xfrm>
          <a:prstGeom prst="rect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441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640</Words>
  <Application>Microsoft Office PowerPoint</Application>
  <PresentationFormat>와이드스크린</PresentationFormat>
  <Paragraphs>355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KK</dc:creator>
  <cp:lastModifiedBy>KK</cp:lastModifiedBy>
  <cp:revision>56</cp:revision>
  <dcterms:created xsi:type="dcterms:W3CDTF">2019-02-15T06:15:04Z</dcterms:created>
  <dcterms:modified xsi:type="dcterms:W3CDTF">2019-02-26T09:01:33Z</dcterms:modified>
</cp:coreProperties>
</file>