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063" r:id="rId2"/>
    <p:sldId id="1066" r:id="rId3"/>
    <p:sldId id="1072" r:id="rId4"/>
    <p:sldId id="1067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4" r:id="rId15"/>
    <p:sldId id="1085" r:id="rId16"/>
    <p:sldId id="1086" r:id="rId17"/>
    <p:sldId id="1088" r:id="rId18"/>
    <p:sldId id="1089" r:id="rId19"/>
    <p:sldId id="1134" r:id="rId20"/>
    <p:sldId id="1062" r:id="rId21"/>
  </p:sldIdLst>
  <p:sldSz cx="12160250" cy="6840538"/>
  <p:notesSz cx="9874250" cy="6797675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7D2F9-E8A4-48E7-878B-3FECF29097BD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C775D-7A02-4AC2-8FE4-14720F21AC63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517375-EBB5-4CD4-A0BA-C13045AB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2268141"/>
            <a:ext cx="7686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7A6B2C-A7E0-4FB7-A7A2-A9094354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2539206"/>
            <a:ext cx="10086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323925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EA41C3-9509-48ED-8B98-D610C423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6" y="1254544"/>
            <a:ext cx="50196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5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6AB8C-FB02-4461-BB4E-0582F8CC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1" y="1972048"/>
            <a:ext cx="3400425" cy="440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4FDE62-9179-4934-9AD8-28EC53A5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77" y="2148260"/>
            <a:ext cx="3714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2CA6EC69-03FC-461F-9D1F-688A3B2AC29F}"/>
              </a:ext>
            </a:extLst>
          </p:cNvPr>
          <p:cNvSpPr txBox="1">
            <a:spLocks/>
          </p:cNvSpPr>
          <p:nvPr/>
        </p:nvSpPr>
        <p:spPr>
          <a:xfrm>
            <a:off x="608010" y="251917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>
            <a:lvl1pPr algn="ctr" defTabSz="1107796" rtl="0" eaLnBrk="1" latinLnBrk="1" hangingPunct="1"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E4C0A-5D0F-4FB0-86E7-6E2E4411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6" y="1066403"/>
            <a:ext cx="94392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87220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77F9CC-A199-4337-9315-C82671E1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478868"/>
            <a:ext cx="77152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69CAE-7DDB-4FDC-9953-E5FE3997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4" y="2247555"/>
            <a:ext cx="6480000" cy="40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3471B-9DB0-42DF-8607-57A7D174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01" y="1212293"/>
            <a:ext cx="5105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1202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93DD3E-436E-47AE-B209-A8180538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05" y="514723"/>
            <a:ext cx="49911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알고리즘은 큰 분류로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Supervised / Unsupervised / Semi-supervised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서로의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변수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(Feature)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들을 추출할 수 있는데 대표적인 것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개를 제시하고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각각 의미를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계절성과 주기의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06C3A460-1E7C-43F0-BC0F-938FDC55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E2D0-FDC5-4DC1-8698-FF0EECB52ACF}"/>
              </a:ext>
            </a:extLst>
          </p:cNvPr>
          <p:cNvSpPr txBox="1"/>
          <p:nvPr/>
        </p:nvSpPr>
        <p:spPr>
          <a:xfrm>
            <a:off x="542135" y="855851"/>
            <a:ext cx="11298630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학습방향과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분석과 기계학습의 차이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D912D-124D-4D6A-9A20-3B0F41150374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E2E8C-0F98-4686-87CC-9D5F595A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581819"/>
            <a:ext cx="51625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8F11E-0B5E-47F6-A070-C470D0E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5" y="2501106"/>
            <a:ext cx="5029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3E4D9-E29D-4EB7-B12D-9C73DA03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058895"/>
            <a:ext cx="85629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E6984-7CC7-4155-91C6-350316EF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2340149"/>
            <a:ext cx="8229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847F3-F381-4F43-9FB8-C6367BFB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355043"/>
            <a:ext cx="81915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14072-BC17-4826-A401-B121FB57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831729"/>
            <a:ext cx="10496550" cy="60102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87983" y="-180131"/>
            <a:ext cx="6984281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AB8D4-97F8-4809-AE32-AD8A3FBD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6" y="1562639"/>
            <a:ext cx="10506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25727</TotalTime>
  <Words>150</Words>
  <Application>Microsoft Office PowerPoint</Application>
  <PresentationFormat>사용자 지정</PresentationFormat>
  <Paragraphs>46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CJK KR Black</vt:lpstr>
      <vt:lpstr>Noto Sans CJK KR Medium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1. 학습방향과 알고리즘</vt:lpstr>
      <vt:lpstr>1. 학습방향과 알고리즘</vt:lpstr>
      <vt:lpstr>1. 학습방향과 알고리즘</vt:lpstr>
      <vt:lpstr>1. 학습방향과  알고리즘</vt:lpstr>
      <vt:lpstr>1. 학습방향과 알고리즘</vt:lpstr>
      <vt:lpstr>1. 학습방향과 알고리즘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PowerPoint 프레젠테이션</vt:lpstr>
      <vt:lpstr>2. 시계열  데이터 분석과  기계학습의 차이</vt:lpstr>
      <vt:lpstr>2. 시계열 데이터/분석과 기계학습의 차이</vt:lpstr>
      <vt:lpstr>2. 시계열 데이터/분석과  기계학습의 차이</vt:lpstr>
      <vt:lpstr>2. 시계열 데이터/분석과  기계학습의 차이</vt:lpstr>
      <vt:lpstr>&lt;Quiz&gt;  1. 알고리즘은 큰 분류로 Supervised / Unsupervised / Semi-supervised가 있다. 서로의 차이점을 설명하라.    2. 시계열 변수(Feature)들을 추출할 수 있는데 대표적인 것 5개를 제시하고, 각각 의미를 설명하라.    3. 계절성과 주기의 차이점을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3083</cp:revision>
  <cp:lastPrinted>2017-06-28T02:15:48Z</cp:lastPrinted>
  <dcterms:created xsi:type="dcterms:W3CDTF">2015-02-06T05:35:23Z</dcterms:created>
  <dcterms:modified xsi:type="dcterms:W3CDTF">2019-07-21T04:31:24Z</dcterms:modified>
</cp:coreProperties>
</file>