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63" r:id="rId2"/>
    <p:sldId id="1142" r:id="rId3"/>
    <p:sldId id="1103" r:id="rId4"/>
    <p:sldId id="1178" r:id="rId5"/>
    <p:sldId id="1179" r:id="rId6"/>
    <p:sldId id="1185" r:id="rId7"/>
    <p:sldId id="1199" r:id="rId8"/>
    <p:sldId id="1202" r:id="rId9"/>
    <p:sldId id="1203" r:id="rId10"/>
    <p:sldId id="1193" r:id="rId11"/>
    <p:sldId id="1062" r:id="rId12"/>
  </p:sldIdLst>
  <p:sldSz cx="12160250" cy="6840538"/>
  <p:notesSz cx="9874250" cy="6797675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50294-B0E9-4431-B676-87CC33462B17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75CD-8ACC-45CF-BB92-7BD42E23306F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비정상 데이터를 정상으로 변환하는 방법론을 최소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"d=1"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"d=2"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계절성제거 수식과 추세제거 수식의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5237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28942-D859-4BF0-899D-A40CBFBF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7" y="377031"/>
            <a:ext cx="3800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79097C-122C-464E-BF14-13DEA04D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0"/>
            <a:ext cx="86635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68D-CEFA-4C23-B468-3D100608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51597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F4AA2-D2F5-4BCB-89F7-9BC6E06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33948"/>
            <a:ext cx="7896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F0543-E70D-4E3F-87EB-43976F79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567918"/>
            <a:ext cx="8010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07186-3804-4000-B3E4-3FFB59FE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13168"/>
            <a:ext cx="8286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25748</TotalTime>
  <Words>74</Words>
  <Application>Microsoft Office PowerPoint</Application>
  <PresentationFormat>사용자 지정</PresentationFormat>
  <Paragraphs>28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&lt;Quiz&gt;  1. 비정상 데이터를 정상으로 변환하는 방법론을 최소 3가지 설명하라.    2. "d=1"일때와 "d=2"일때의 계절성제거 수식과 추세제거 수식의 차이를 설명하라.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3130</cp:revision>
  <cp:lastPrinted>2017-06-28T02:15:48Z</cp:lastPrinted>
  <dcterms:created xsi:type="dcterms:W3CDTF">2015-02-06T05:35:23Z</dcterms:created>
  <dcterms:modified xsi:type="dcterms:W3CDTF">2019-07-21T04:50:46Z</dcterms:modified>
</cp:coreProperties>
</file>