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063" r:id="rId2"/>
    <p:sldId id="1142" r:id="rId3"/>
    <p:sldId id="1103" r:id="rId4"/>
    <p:sldId id="1224" r:id="rId5"/>
    <p:sldId id="1210" r:id="rId6"/>
    <p:sldId id="1217" r:id="rId7"/>
    <p:sldId id="1218" r:id="rId8"/>
    <p:sldId id="1219" r:id="rId9"/>
    <p:sldId id="1220" r:id="rId10"/>
    <p:sldId id="1221" r:id="rId11"/>
    <p:sldId id="1222" r:id="rId12"/>
    <p:sldId id="1234" r:id="rId13"/>
    <p:sldId id="1223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5" r:id="rId24"/>
    <p:sldId id="1236" r:id="rId25"/>
    <p:sldId id="1237" r:id="rId26"/>
    <p:sldId id="1238" r:id="rId27"/>
    <p:sldId id="1239" r:id="rId28"/>
    <p:sldId id="1240" r:id="rId29"/>
    <p:sldId id="1241" r:id="rId30"/>
    <p:sldId id="1242" r:id="rId31"/>
    <p:sldId id="1243" r:id="rId32"/>
    <p:sldId id="1244" r:id="rId33"/>
    <p:sldId id="1245" r:id="rId34"/>
    <p:sldId id="1246" r:id="rId35"/>
    <p:sldId id="1247" r:id="rId36"/>
    <p:sldId id="1193" r:id="rId37"/>
    <p:sldId id="1062" r:id="rId38"/>
  </p:sldIdLst>
  <p:sldSz cx="12160250" cy="6840538"/>
  <p:notesSz cx="9874250" cy="6797675"/>
  <p:embeddedFontLs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AB666-1C38-44E0-8161-BB4146B403E6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8E95D-4A81-4D4A-8FBA-53BACA1DEB3E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CF07F9-1E23-4471-A1F6-BFEAC7B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2196133"/>
            <a:ext cx="7324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ADCE4-556E-44EC-8FA4-5AE13BFC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656996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0D0A65-7FFC-497B-9EB6-B25D49DF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2039144"/>
            <a:ext cx="7505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D8933-3D14-4279-A07A-561F280A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72281"/>
            <a:ext cx="7686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E3FEC-2A55-4607-B1E3-250FD063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37" y="0"/>
            <a:ext cx="64017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231408-1984-4E81-AFFF-C1F6A76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92077"/>
            <a:ext cx="6953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BE3BC-84C1-4DFF-AAD0-1FE83575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751100"/>
            <a:ext cx="7591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C1CBA-D634-4BF5-B5A4-FBBA7FF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970038"/>
            <a:ext cx="7610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F46B8-07FC-4DC0-BE0E-549DCFA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977231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86FCB7-AA24-4A9D-8AFD-63BBFD1D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68" y="243681"/>
            <a:ext cx="74771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12EDB3D-AFBF-4514-A1F8-47CDB50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D8CFD-3F58-4615-B42E-3680F892C36C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8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비선형 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다변량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FEA-D3D9-429F-B5CC-2BF161C59E85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C347AF-F364-4D64-8C6C-C79868AC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7" y="1661163"/>
            <a:ext cx="6010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F1CC4-746C-4D6A-A8AF-79C55B86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7" y="1544345"/>
            <a:ext cx="7686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43928-249A-4EBD-BA51-4B639D2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052117"/>
            <a:ext cx="7477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41B2A-3C16-4843-893B-887AC45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0"/>
            <a:ext cx="725915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9B62D-B75B-4F4A-9F49-070DDF7C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0"/>
            <a:ext cx="66011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C99E8-84A8-411E-9550-CD069DE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908101"/>
            <a:ext cx="7286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7BC657-5431-491D-BBE8-824046DE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52117"/>
            <a:ext cx="725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5C9009-AE75-455B-A1F9-703D0460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1980109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D7914-B73F-471A-842E-CF9A980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64" y="0"/>
            <a:ext cx="65046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7C4D17-708F-4947-9CB7-1D2063DF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36093"/>
            <a:ext cx="97345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8D5FA4-ABD2-4B1C-ACC2-B8C623ED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93" y="971997"/>
            <a:ext cx="3533775" cy="528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B9843-6A2D-4A9A-AC4A-3D219AA2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81" y="1514921"/>
            <a:ext cx="3800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44B78-53E1-4DCC-B530-04C57872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0"/>
            <a:ext cx="769788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1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AC9117-458F-4CDF-B53F-2819414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86844"/>
            <a:ext cx="7258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562A85-5166-47CB-9A1A-EBA20203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980109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FA8AA-8FE8-41E4-95F4-404E0F15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620745"/>
            <a:ext cx="928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7199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80CE0-B681-46B3-8C9A-F3DC74F2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29" y="0"/>
            <a:ext cx="908232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76C1BD-C787-4503-8BA4-3F5987C1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499731"/>
            <a:ext cx="10115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선형 시계열 알고리즘과 상태공간모형의 차이점은 무엇인지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인과관계와 상관관계의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Cointegration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개념을 설명하라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A6EF7-58C5-4D7F-A65B-D2869693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62" y="1626387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DFEFD-51E2-4FE8-80B2-36EE1ABF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879687"/>
            <a:ext cx="5457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342A0-24A8-4717-98C4-31796BF0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158206"/>
            <a:ext cx="6953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B64E0-368A-4627-BBA6-3631681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980109"/>
            <a:ext cx="569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FEBEB-79BC-40DC-B99B-C7637E7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240743"/>
            <a:ext cx="7543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4BA5C1-E156-45DA-A5CB-F79F3462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702616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25775</TotalTime>
  <Words>223</Words>
  <Application>Microsoft Office PowerPoint</Application>
  <PresentationFormat>사용자 지정</PresentationFormat>
  <Paragraphs>81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Noto Sans CJK KR Black</vt:lpstr>
      <vt:lpstr>Noto Sans CJK KR Medium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2. 다변량 시계열 알고리즘</vt:lpstr>
      <vt:lpstr>2. 다변량  시계열 알고리즘</vt:lpstr>
      <vt:lpstr>2. 다변량 시계열 알고리즘</vt:lpstr>
      <vt:lpstr>2. 다변량  시계열 알고리즘</vt:lpstr>
      <vt:lpstr>2. 다변량 시계열 알고리즘</vt:lpstr>
      <vt:lpstr>2. 다변량 시계열 알고리즘</vt:lpstr>
      <vt:lpstr>2. 다변량 시계열 알고리즘</vt:lpstr>
      <vt:lpstr>2. 다변량  시계열  알고리즘</vt:lpstr>
      <vt:lpstr>2. 다변량 시계열 알고리즘</vt:lpstr>
      <vt:lpstr>&lt;Quiz&gt;  1. 선형 시계열 알고리즘과 상태공간모형의 차이점은 무엇인지 설명하라.   2. 인과관계와 상관관계의 차이점을 설명하라.   3. Cointegration의 개념을 설명하라.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3146</cp:revision>
  <cp:lastPrinted>2017-06-28T02:15:48Z</cp:lastPrinted>
  <dcterms:created xsi:type="dcterms:W3CDTF">2015-02-06T05:35:23Z</dcterms:created>
  <dcterms:modified xsi:type="dcterms:W3CDTF">2019-07-21T04:59:53Z</dcterms:modified>
</cp:coreProperties>
</file>