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1063" r:id="rId2"/>
    <p:sldId id="1066" r:id="rId3"/>
    <p:sldId id="1064" r:id="rId4"/>
    <p:sldId id="1109" r:id="rId5"/>
    <p:sldId id="1067" r:id="rId6"/>
    <p:sldId id="1103" r:id="rId7"/>
    <p:sldId id="1104" r:id="rId8"/>
    <p:sldId id="1105" r:id="rId9"/>
    <p:sldId id="1106" r:id="rId10"/>
    <p:sldId id="1107" r:id="rId11"/>
    <p:sldId id="1108" r:id="rId12"/>
    <p:sldId id="1110" r:id="rId13"/>
    <p:sldId id="1111" r:id="rId14"/>
    <p:sldId id="1112" r:id="rId15"/>
    <p:sldId id="1113" r:id="rId16"/>
    <p:sldId id="1114" r:id="rId17"/>
    <p:sldId id="1115" r:id="rId18"/>
    <p:sldId id="1116" r:id="rId19"/>
    <p:sldId id="1117" r:id="rId20"/>
    <p:sldId id="1118" r:id="rId21"/>
    <p:sldId id="1119" r:id="rId22"/>
    <p:sldId id="1125" r:id="rId23"/>
    <p:sldId id="1120" r:id="rId24"/>
    <p:sldId id="1121" r:id="rId25"/>
    <p:sldId id="1122" r:id="rId26"/>
    <p:sldId id="1123" r:id="rId27"/>
    <p:sldId id="1130" r:id="rId28"/>
    <p:sldId id="1124" r:id="rId29"/>
    <p:sldId id="1126" r:id="rId30"/>
    <p:sldId id="1127" r:id="rId31"/>
    <p:sldId id="1128" r:id="rId32"/>
    <p:sldId id="1129" r:id="rId33"/>
    <p:sldId id="1131" r:id="rId34"/>
    <p:sldId id="1133" r:id="rId35"/>
    <p:sldId id="1062" r:id="rId36"/>
  </p:sldIdLst>
  <p:sldSz cx="12160250" cy="6840538"/>
  <p:notesSz cx="9874250" cy="6797675"/>
  <p:embeddedFontLs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97" d="100"/>
          <a:sy n="97" d="100"/>
        </p:scale>
        <p:origin x="1116" y="72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521" y="1620069"/>
            <a:ext cx="10873208" cy="232785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1.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데이터분석 </a:t>
            </a:r>
            <a:r>
              <a:rPr lang="ko-KR" altLang="en-US" sz="3600" dirty="0" err="1">
                <a:latin typeface="Noto Sans CJK KR Black" pitchFamily="34" charset="-127"/>
                <a:ea typeface="Noto Sans CJK KR Black" pitchFamily="34" charset="-127"/>
              </a:rPr>
              <a:t>싸이클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 이해 및 시계열 데이터분석 준비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1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8DD6D7-4517-4805-BA0B-44794AADB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7" y="1437014"/>
            <a:ext cx="98583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5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이해하고 공감하는 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755163-7D29-4683-AA1F-663DF282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62" y="2686844"/>
            <a:ext cx="100679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0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이해하고 공감하는 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AE94C3-0310-43CA-85B5-F1226475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1979700"/>
            <a:ext cx="85915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8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이해하고 공감하는 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153B70-375C-4D3E-AF39-B9AA5D52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2534444"/>
            <a:ext cx="88201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6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AD4C7E-A276-4055-BE4B-52EBF32F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193118"/>
            <a:ext cx="7715250" cy="654367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868282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</a:t>
            </a:r>
            <a:br>
              <a:rPr lang="en-US" altLang="ko-KR" sz="4400" dirty="0"/>
            </a:br>
            <a:r>
              <a:rPr lang="ko-KR" altLang="en-US" sz="4400" dirty="0"/>
              <a:t>이해하고 </a:t>
            </a:r>
            <a:br>
              <a:rPr lang="en-US" altLang="ko-KR" sz="4400" dirty="0"/>
            </a:br>
            <a:r>
              <a:rPr lang="ko-KR" altLang="en-US" sz="4400" dirty="0"/>
              <a:t>공감하는 </a:t>
            </a:r>
            <a:br>
              <a:rPr lang="en-US" altLang="ko-KR" sz="4400" dirty="0"/>
            </a:br>
            <a:r>
              <a:rPr lang="ko-KR" altLang="en-US" sz="4400" dirty="0"/>
              <a:t>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1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이해하고 공감하는 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AEDE48-FFDA-4B6F-AB66-72988A8F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25" y="1420813"/>
            <a:ext cx="92964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05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CE05F9-4E6E-4733-AF7E-0ED7E7EC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87" y="1692077"/>
            <a:ext cx="101250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81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7DB8F2-FD69-40FF-81A7-62A35A9F0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5" y="2294025"/>
            <a:ext cx="83820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0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BDB70B-ED82-4992-8959-F991D842F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037" y="1878013"/>
            <a:ext cx="67341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3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69CE05-2760-4A69-BD77-41AEAF2DD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75" y="2052117"/>
            <a:ext cx="72771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1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35086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주차 강의의 목적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데이터분석 </a:t>
            </a:r>
            <a:r>
              <a:rPr lang="ko-KR" altLang="en-US" sz="32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싸이클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이해하기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단계별 의사결정을 위한 수학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통계언어 이해하기“</a:t>
            </a:r>
            <a:endParaRPr lang="en-US" altLang="ko-KR" sz="32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컴퓨터와 소통하기 위한 프로그래밍 언어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(Python) 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이해하기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375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0F8224-6C06-496B-9E8F-AD9E882F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5" y="2055208"/>
            <a:ext cx="8382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95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7542AE-0308-4B8E-A51F-D4047D23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437" y="2234406"/>
            <a:ext cx="56673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66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78CC4F-00F6-43F4-B1D4-13514AB8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258" y="48419"/>
            <a:ext cx="8458200" cy="674370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868282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3200" dirty="0"/>
              <a:t>분석 단계별 </a:t>
            </a:r>
            <a:br>
              <a:rPr lang="en-US" altLang="ko-KR" sz="3200" dirty="0"/>
            </a:br>
            <a:r>
              <a:rPr lang="ko-KR" altLang="en-US" sz="3200" dirty="0"/>
              <a:t>의사결정을 위한 </a:t>
            </a:r>
            <a:br>
              <a:rPr lang="en-US" altLang="ko-KR" sz="3200" dirty="0"/>
            </a:br>
            <a:r>
              <a:rPr lang="ko-KR" altLang="en-US" sz="3200" dirty="0"/>
              <a:t>수학</a:t>
            </a:r>
            <a:r>
              <a:rPr lang="en-US" altLang="ko-KR" sz="3200" dirty="0"/>
              <a:t>/</a:t>
            </a:r>
            <a:r>
              <a:rPr lang="ko-KR" altLang="en-US" sz="3200" dirty="0"/>
              <a:t>통계적 </a:t>
            </a:r>
            <a:br>
              <a:rPr lang="en-US" altLang="ko-KR" sz="3200" dirty="0"/>
            </a:br>
            <a:r>
              <a:rPr lang="ko-KR" altLang="en-US" sz="3200" dirty="0"/>
              <a:t>언어를 </a:t>
            </a:r>
            <a:br>
              <a:rPr lang="en-US" altLang="ko-KR" sz="3200" dirty="0"/>
            </a:br>
            <a:r>
              <a:rPr lang="ko-KR" altLang="en-US" sz="3200" dirty="0"/>
              <a:t>이해하기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61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43F7E3-8481-4406-93BB-9E68307A8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2189250"/>
            <a:ext cx="89725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B8B0F1-E241-49F5-839D-7599A3981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64" y="2441662"/>
            <a:ext cx="90392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42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3C6716-A341-4F37-A05B-8175736A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925545"/>
            <a:ext cx="86582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72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FDBD26-5306-4B8B-9E99-265DAF626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75" y="2336919"/>
            <a:ext cx="86487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71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ECCC48-CA89-4376-813C-E61DDDE1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37" y="2048248"/>
            <a:ext cx="84105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91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148202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3200" dirty="0"/>
              <a:t>분석 단계별 </a:t>
            </a:r>
            <a:br>
              <a:rPr lang="en-US" altLang="ko-KR" sz="3200" dirty="0"/>
            </a:br>
            <a:r>
              <a:rPr lang="ko-KR" altLang="en-US" sz="3200" dirty="0"/>
              <a:t>의사결정을 위한 </a:t>
            </a:r>
            <a:br>
              <a:rPr lang="en-US" altLang="ko-KR" sz="3200" dirty="0"/>
            </a:br>
            <a:r>
              <a:rPr lang="ko-KR" altLang="en-US" sz="3200" dirty="0"/>
              <a:t>수학</a:t>
            </a:r>
            <a:r>
              <a:rPr lang="en-US" altLang="ko-KR" sz="3200" dirty="0"/>
              <a:t>/</a:t>
            </a:r>
            <a:r>
              <a:rPr lang="ko-KR" altLang="en-US" sz="3200" dirty="0"/>
              <a:t>통계적 </a:t>
            </a:r>
            <a:br>
              <a:rPr lang="en-US" altLang="ko-KR" sz="3200" dirty="0"/>
            </a:br>
            <a:r>
              <a:rPr lang="ko-KR" altLang="en-US" sz="3200" dirty="0"/>
              <a:t>언어를 이해하기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A22192-03BD-48EA-A938-A438DC66B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049" y="849869"/>
            <a:ext cx="8114022" cy="54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CDDE88-85C8-4F4F-94C1-E37549B45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2" y="2268141"/>
            <a:ext cx="98012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E4ADD1-25A1-4552-A958-0A689D0B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825" y="76994"/>
            <a:ext cx="48006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8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724266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</a:t>
            </a:r>
            <a:br>
              <a:rPr lang="en-US" altLang="ko-KR" sz="4400" dirty="0"/>
            </a:br>
            <a:r>
              <a:rPr lang="ko-KR" altLang="en-US" sz="4400" dirty="0"/>
              <a:t>의사결정을 위한 </a:t>
            </a:r>
            <a:br>
              <a:rPr lang="en-US" altLang="ko-KR" sz="4400" dirty="0"/>
            </a:br>
            <a:r>
              <a:rPr lang="ko-KR" altLang="en-US" sz="4400" dirty="0"/>
              <a:t>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</a:t>
            </a:r>
            <a:br>
              <a:rPr lang="en-US" altLang="ko-KR" sz="4400" dirty="0"/>
            </a:br>
            <a:r>
              <a:rPr lang="ko-KR" altLang="en-US" sz="4400" dirty="0"/>
              <a:t>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9BC649-AFD6-44AE-8995-84EF30E8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85" y="106363"/>
            <a:ext cx="60483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93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1514D3-54FA-4197-AFF1-32C36AD37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410619"/>
            <a:ext cx="106108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60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E61E85-6E04-4B2B-B637-A54CB2025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45" y="1782763"/>
            <a:ext cx="84486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83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724266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</a:t>
            </a:r>
            <a:br>
              <a:rPr lang="en-US" altLang="ko-KR" sz="4400" dirty="0"/>
            </a:br>
            <a:r>
              <a:rPr lang="ko-KR" altLang="en-US" sz="4400" dirty="0"/>
              <a:t>의사결정을 위한 </a:t>
            </a:r>
            <a:br>
              <a:rPr lang="en-US" altLang="ko-KR" sz="4400" dirty="0"/>
            </a:br>
            <a:r>
              <a:rPr lang="ko-KR" altLang="en-US" sz="4400" dirty="0"/>
              <a:t>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</a:t>
            </a:r>
            <a:br>
              <a:rPr lang="en-US" altLang="ko-KR" sz="4400" dirty="0"/>
            </a:br>
            <a:r>
              <a:rPr lang="ko-KR" altLang="en-US" sz="4400" dirty="0"/>
              <a:t>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547C04-F8EB-43D4-8168-8F32406D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221" y="0"/>
            <a:ext cx="4213717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4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04D8E2-5D45-4650-A72F-7ED7D9473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62" y="3110706"/>
            <a:ext cx="96107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05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B9CC90-724C-42A0-AA0B-959A398F9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87" y="2615406"/>
            <a:ext cx="84486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5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</a:t>
            </a:r>
            <a:br>
              <a:rPr lang="en-US" altLang="ko-KR" sz="4400" dirty="0"/>
            </a:br>
            <a:r>
              <a:rPr lang="ko-KR" altLang="en-US" sz="4400" dirty="0"/>
              <a:t>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F76C26-A305-490D-96BD-EEFFF4414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29" y="0"/>
            <a:ext cx="513870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E65D4E-8A8A-4FE3-BB71-C0D2ED32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5" y="1672392"/>
            <a:ext cx="84201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354458-F846-4CD8-BC08-10C7D095B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498043"/>
            <a:ext cx="83534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8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D911A7-FFF9-4B02-9F73-F4897384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97" y="1404045"/>
            <a:ext cx="9317056" cy="54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0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2210F4-E9A0-435C-9256-EBC02BAFC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692077"/>
            <a:ext cx="99250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4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25692</TotalTime>
  <Words>354</Words>
  <Application>Microsoft Office PowerPoint</Application>
  <PresentationFormat>사용자 지정</PresentationFormat>
  <Paragraphs>77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Arial</vt:lpstr>
      <vt:lpstr>Noto Sans CJK KR Black</vt:lpstr>
      <vt:lpstr>Noto Sans CJK KR Medium</vt:lpstr>
      <vt:lpstr>Noto Sans CJK KR Bold</vt:lpstr>
      <vt:lpstr>Office 테마</vt:lpstr>
      <vt:lpstr>PowerPoint 프레젠테이션</vt:lpstr>
      <vt:lpstr>PowerPoint 프레젠테이션</vt:lpstr>
      <vt:lpstr>PowerPoint 프레젠테이션</vt:lpstr>
      <vt:lpstr>1. 데이터 분석의 단계별 목적 이해하기 </vt:lpstr>
      <vt:lpstr>1. 데이터 분석의  단계별 목적 이해하기 </vt:lpstr>
      <vt:lpstr>1. 데이터 분석의 단계별 목적 이해하기 </vt:lpstr>
      <vt:lpstr>1. 데이터 분석의 단계별 목적 이해하기 </vt:lpstr>
      <vt:lpstr>1. 데이터 분석의 단계별 목적 이해하기 </vt:lpstr>
      <vt:lpstr>1. 데이터 분석의 단계별 목적 이해하기 </vt:lpstr>
      <vt:lpstr>1. 데이터 분석의 단계별 목적 이해하기 </vt:lpstr>
      <vt:lpstr>2. 분석을 이해하고 공감하는 자세 및 방향</vt:lpstr>
      <vt:lpstr>2. 분석을 이해하고 공감하는 자세 및 방향</vt:lpstr>
      <vt:lpstr>2. 분석을 이해하고 공감하는 자세 및 방향</vt:lpstr>
      <vt:lpstr>2. 분석을  이해하고  공감하는  자세 및 방향</vt:lpstr>
      <vt:lpstr>2. 분석을 이해하고 공감하는 자세 및 방향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 의사결정을 위한  수학/통계적  언어를 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 의사결정을 위한  수학/통계적  언어를 이해하기</vt:lpstr>
      <vt:lpstr>3. 분석 단계별 의사결정을 위한 수학/통계적 언어를 이해하기</vt:lpstr>
      <vt:lpstr>3. 분석 단계별  의사결정을 위한  수학/통계적 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 의사결정을 위한  수학/통계적 언어를  이해하기</vt:lpstr>
      <vt:lpstr>3. 분석 단계별 의사결정을 위한 수학/통계적 언어를 이해하기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3079</cp:revision>
  <cp:lastPrinted>2017-06-28T02:15:48Z</cp:lastPrinted>
  <dcterms:created xsi:type="dcterms:W3CDTF">2015-02-06T05:35:23Z</dcterms:created>
  <dcterms:modified xsi:type="dcterms:W3CDTF">2019-07-15T13:32:51Z</dcterms:modified>
</cp:coreProperties>
</file>