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063" r:id="rId2"/>
    <p:sldId id="1142" r:id="rId3"/>
    <p:sldId id="1103" r:id="rId4"/>
    <p:sldId id="1158" r:id="rId5"/>
    <p:sldId id="1186" r:id="rId6"/>
    <p:sldId id="1187" r:id="rId7"/>
    <p:sldId id="1188" r:id="rId8"/>
    <p:sldId id="1189" r:id="rId9"/>
    <p:sldId id="1135" r:id="rId10"/>
    <p:sldId id="1190" r:id="rId11"/>
    <p:sldId id="1191" r:id="rId12"/>
    <p:sldId id="1110" r:id="rId13"/>
    <p:sldId id="1154" r:id="rId14"/>
    <p:sldId id="1159" r:id="rId15"/>
    <p:sldId id="1192" r:id="rId16"/>
    <p:sldId id="1160" r:id="rId17"/>
    <p:sldId id="1161" r:id="rId18"/>
    <p:sldId id="1162" r:id="rId19"/>
    <p:sldId id="1166" r:id="rId20"/>
    <p:sldId id="1163" r:id="rId21"/>
    <p:sldId id="1164" r:id="rId22"/>
    <p:sldId id="1165" r:id="rId23"/>
    <p:sldId id="1170" r:id="rId24"/>
    <p:sldId id="1172" r:id="rId25"/>
    <p:sldId id="1173" r:id="rId26"/>
    <p:sldId id="1174" r:id="rId27"/>
    <p:sldId id="1175" r:id="rId28"/>
    <p:sldId id="1176" r:id="rId29"/>
    <p:sldId id="1062" r:id="rId30"/>
  </p:sldIdLst>
  <p:sldSz cx="12160250" cy="6840538"/>
  <p:notesSz cx="9874250" cy="6797675"/>
  <p:embeddedFontLs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4897A-49FE-4020-9B67-C0FCA4D1C454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790B3-4D5C-493A-ACA3-D324A6884F2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FA562C-261B-4CEA-9591-2F5B18EB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1" y="2052117"/>
            <a:ext cx="85439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5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4B0393-FF8C-4929-9BDD-34910B57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62" y="0"/>
            <a:ext cx="83647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49471-4BC7-4876-95C7-AFB6CCF0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666990"/>
            <a:ext cx="86677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D3435D-FD4B-48CE-9553-303962CF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84894"/>
            <a:ext cx="75723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7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EB68CE-E61E-417C-A750-AFCFFEE4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267494"/>
            <a:ext cx="68865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7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95CB8E-8C14-4E0D-AD86-D155C721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02" y="1287349"/>
            <a:ext cx="89058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1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A7046E-2CAF-4605-8467-A2A9B26B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21" y="1302112"/>
            <a:ext cx="88582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8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51BBF9-A868-4E1A-9B63-92D10B6B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670014"/>
            <a:ext cx="66579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0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E0E80A-1404-4117-9400-9B26A81D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1851112"/>
            <a:ext cx="74771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4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201080-61C0-4055-AFB9-4FF06908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1943473"/>
            <a:ext cx="8458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D142860-410A-4F4E-92DC-DC5FC1E8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60102-B1D1-4963-AAA4-EA2400320AB9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5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분석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기계학습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(Machine Learning)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F4F43-C036-4E6F-B642-467B0A6413F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971A19-C12F-4C23-B3D9-E6C211D2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24919"/>
            <a:ext cx="84105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43997-BD5B-467F-9C94-93A6F267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02" y="0"/>
            <a:ext cx="825677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7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4031B8-D31C-4DD6-8A8A-855EE9877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589175"/>
            <a:ext cx="71342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6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0642D-16AA-42EE-9E10-D3EDD102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3" y="1705348"/>
            <a:ext cx="6810375" cy="466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8C9C44-EC8E-47A3-861A-2D657280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8" y="2804469"/>
            <a:ext cx="3790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BB5FF0-807B-4573-A1D8-52B1ABAF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7" y="1903500"/>
            <a:ext cx="7419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638417-DF39-447E-B5BC-0D9EB8FD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71" y="221693"/>
            <a:ext cx="81057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106B40-A656-4BEA-913E-6180A711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02" y="0"/>
            <a:ext cx="64928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3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CCA30-C87E-4848-A034-396AA29B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703372"/>
            <a:ext cx="72580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82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B53B6-91CD-4674-AD8B-229D8AB3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5" y="1551075"/>
            <a:ext cx="7505700" cy="4962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C8C0FF-56DC-42A2-8B16-0A08674C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630" y="2717359"/>
            <a:ext cx="43910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F4E63F-5081-4A97-BA4E-F8EE26C94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45" y="827981"/>
            <a:ext cx="3390900" cy="5438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7391D-844B-4748-8931-73FFC648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5" y="1761430"/>
            <a:ext cx="56673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FD5DE-0E65-41B2-A2E1-B6F049DF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6" y="1631886"/>
            <a:ext cx="7991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BA5C46-3D2F-46A2-900A-DD48DE4E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2696369"/>
            <a:ext cx="7038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485D62-8083-4629-9C3C-6DDC8DCA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73" y="0"/>
            <a:ext cx="71125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DAF3F1-D511-4CD9-8F3F-3A49C30A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75" y="144370"/>
            <a:ext cx="82200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2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B00A33-E6AE-42B4-8F68-3A531ABA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9" y="1662329"/>
            <a:ext cx="8134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0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885BFB-3005-4C7E-B401-182E6E62D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392238"/>
            <a:ext cx="78009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25750</TotalTime>
  <Words>165</Words>
  <Application>Microsoft Office PowerPoint</Application>
  <PresentationFormat>사용자 지정</PresentationFormat>
  <Paragraphs>65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1. 기계학습 알고리즘</vt:lpstr>
      <vt:lpstr>1. 기계학습  알고리즘</vt:lpstr>
      <vt:lpstr>1. 기계학습  알고리즘</vt:lpstr>
      <vt:lpstr>1. 기계학습 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 알고리즘</vt:lpstr>
      <vt:lpstr>1. 기계학습 알고리즘</vt:lpstr>
      <vt:lpstr>1. 기계학습 알고리즘</vt:lpstr>
      <vt:lpstr>1. 기계학습 알고리즘</vt:lpstr>
      <vt:lpstr>1. 기계학습 알고리즘</vt:lpstr>
      <vt:lpstr>1. 기계학습  알고리즘</vt:lpstr>
      <vt:lpstr>1. 기계학습 알고리즘</vt:lpstr>
      <vt:lpstr>1. 기계학습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3121</cp:revision>
  <cp:lastPrinted>2017-06-28T02:15:48Z</cp:lastPrinted>
  <dcterms:created xsi:type="dcterms:W3CDTF">2015-02-06T05:35:23Z</dcterms:created>
  <dcterms:modified xsi:type="dcterms:W3CDTF">2019-07-15T14:16:10Z</dcterms:modified>
</cp:coreProperties>
</file>