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063" r:id="rId2"/>
    <p:sldId id="1142" r:id="rId3"/>
    <p:sldId id="1103" r:id="rId4"/>
    <p:sldId id="1186" r:id="rId5"/>
    <p:sldId id="1187" r:id="rId6"/>
    <p:sldId id="1188" r:id="rId7"/>
    <p:sldId id="1189" r:id="rId8"/>
    <p:sldId id="1190" r:id="rId9"/>
    <p:sldId id="1191" r:id="rId10"/>
    <p:sldId id="1192" r:id="rId11"/>
    <p:sldId id="1193" r:id="rId12"/>
    <p:sldId id="1194" r:id="rId13"/>
    <p:sldId id="1195" r:id="rId14"/>
    <p:sldId id="1217" r:id="rId15"/>
    <p:sldId id="1218" r:id="rId16"/>
    <p:sldId id="1219" r:id="rId17"/>
    <p:sldId id="1220" r:id="rId18"/>
    <p:sldId id="1221" r:id="rId19"/>
    <p:sldId id="1222" r:id="rId20"/>
    <p:sldId id="1224" r:id="rId21"/>
    <p:sldId id="1223" r:id="rId22"/>
    <p:sldId id="1204" r:id="rId23"/>
    <p:sldId id="1208" r:id="rId24"/>
    <p:sldId id="1205" r:id="rId25"/>
    <p:sldId id="1206" r:id="rId26"/>
    <p:sldId id="1207" r:id="rId27"/>
    <p:sldId id="1209" r:id="rId28"/>
    <p:sldId id="1225" r:id="rId29"/>
    <p:sldId id="1226" r:id="rId30"/>
    <p:sldId id="1227" r:id="rId31"/>
    <p:sldId id="1228" r:id="rId32"/>
    <p:sldId id="1210" r:id="rId33"/>
    <p:sldId id="1211" r:id="rId34"/>
    <p:sldId id="1216" r:id="rId35"/>
    <p:sldId id="1212" r:id="rId36"/>
    <p:sldId id="1213" r:id="rId37"/>
    <p:sldId id="1062" r:id="rId38"/>
  </p:sldIdLst>
  <p:sldSz cx="12160250" cy="6840538"/>
  <p:notesSz cx="9874250" cy="6797675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9E486-DBE1-4D8B-9243-A220F59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91294"/>
            <a:ext cx="9067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1ABCF-F93E-4D40-9FA0-0DB89531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05797"/>
            <a:ext cx="7734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2DEEBB-F79B-417E-B8F4-2575B8C1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1044005"/>
            <a:ext cx="7458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73266-A29F-4AF1-8637-0543EECC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17912"/>
            <a:ext cx="611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D082AA-425D-4D66-944D-ABB5880C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C314A-EDF3-451D-9599-8CD44BE1EAB2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 선형확률과정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적분 선형확률과정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분석싸이클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000B0-FB5D-4374-910E-B19EDB6AF664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0F2A-7177-40F8-B8B7-A80916DF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545668"/>
            <a:ext cx="8248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C46832-AFB1-4799-BCD3-24C42AFB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2124125"/>
            <a:ext cx="8905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0F62D-AA9E-4425-92BA-798591DD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22964"/>
            <a:ext cx="8115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E7305-0A94-42C9-B84B-D96AA18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710406"/>
            <a:ext cx="8191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1BE0D-5480-4A84-BC53-E2D085F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29" y="691356"/>
            <a:ext cx="7972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498C0-CB5D-4E80-B5A0-AAC79EF2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74" y="0"/>
            <a:ext cx="43251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FF3F2-7BA7-4375-A261-2179837E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4" y="738249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6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A1FBB-6C8B-4004-960C-68C995FB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7" y="1548061"/>
            <a:ext cx="7943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178BE-06F3-400F-A17E-8C02811F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9" y="0"/>
            <a:ext cx="766528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25760</TotalTime>
  <Words>203</Words>
  <Application>Microsoft Office PowerPoint</Application>
  <PresentationFormat>사용자 지정</PresentationFormat>
  <Paragraphs>81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3138</cp:revision>
  <cp:lastPrinted>2017-06-28T02:15:48Z</cp:lastPrinted>
  <dcterms:created xsi:type="dcterms:W3CDTF">2015-02-06T05:35:23Z</dcterms:created>
  <dcterms:modified xsi:type="dcterms:W3CDTF">2019-07-15T14:31:52Z</dcterms:modified>
</cp:coreProperties>
</file>