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1063" r:id="rId2"/>
    <p:sldId id="1142" r:id="rId3"/>
    <p:sldId id="1103" r:id="rId4"/>
    <p:sldId id="1224" r:id="rId5"/>
    <p:sldId id="1210" r:id="rId6"/>
    <p:sldId id="1217" r:id="rId7"/>
    <p:sldId id="1218" r:id="rId8"/>
    <p:sldId id="1219" r:id="rId9"/>
    <p:sldId id="1220" r:id="rId10"/>
    <p:sldId id="1221" r:id="rId11"/>
    <p:sldId id="1222" r:id="rId12"/>
    <p:sldId id="1234" r:id="rId13"/>
    <p:sldId id="1223" r:id="rId14"/>
    <p:sldId id="1225" r:id="rId15"/>
    <p:sldId id="1226" r:id="rId16"/>
    <p:sldId id="1227" r:id="rId17"/>
    <p:sldId id="1228" r:id="rId18"/>
    <p:sldId id="1229" r:id="rId19"/>
    <p:sldId id="1230" r:id="rId20"/>
    <p:sldId id="1231" r:id="rId21"/>
    <p:sldId id="1232" r:id="rId22"/>
    <p:sldId id="1233" r:id="rId23"/>
    <p:sldId id="1235" r:id="rId24"/>
    <p:sldId id="1236" r:id="rId25"/>
    <p:sldId id="1237" r:id="rId26"/>
    <p:sldId id="1238" r:id="rId27"/>
    <p:sldId id="1239" r:id="rId28"/>
    <p:sldId id="1240" r:id="rId29"/>
    <p:sldId id="1241" r:id="rId30"/>
    <p:sldId id="1242" r:id="rId31"/>
    <p:sldId id="1243" r:id="rId32"/>
    <p:sldId id="1244" r:id="rId33"/>
    <p:sldId id="1245" r:id="rId34"/>
    <p:sldId id="1246" r:id="rId35"/>
    <p:sldId id="1247" r:id="rId36"/>
    <p:sldId id="1062" r:id="rId37"/>
  </p:sldIdLst>
  <p:sldSz cx="12160250" cy="6840538"/>
  <p:notesSz cx="9874250" cy="6797675"/>
  <p:embeddedFontLs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10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2019-07-15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4AB666-1C38-44E0-8161-BB4146B403E6}"/>
              </a:ext>
            </a:extLst>
          </p:cNvPr>
          <p:cNvSpPr txBox="1"/>
          <p:nvPr/>
        </p:nvSpPr>
        <p:spPr>
          <a:xfrm>
            <a:off x="643521" y="1620069"/>
            <a:ext cx="10873208" cy="2881851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3.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 err="1">
                <a:latin typeface="Noto Sans CJK KR Black" pitchFamily="34" charset="-127"/>
                <a:ea typeface="Noto Sans CJK KR Black" pitchFamily="34" charset="-127"/>
              </a:rPr>
              <a:t>머신러닝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 모형 비교를 통한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시계열 모형 이해 및 적용하기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4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8E95D-4A81-4D4A-8FBA-53BACA1DEB3E}"/>
              </a:ext>
            </a:extLst>
          </p:cNvPr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CF07F9-1E23-4471-A1F6-BFEAC7BBA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762" y="2196133"/>
            <a:ext cx="73247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BADCE4-556E-44EC-8FA4-5AE13BFC3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13" y="0"/>
            <a:ext cx="6569960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7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0D0A65-7FFC-497B-9EB6-B25D49DF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275" y="2039144"/>
            <a:ext cx="75057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22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1D8933-3D14-4279-A07A-561F280A5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01" y="472281"/>
            <a:ext cx="76866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43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1E3FEC-2A55-4607-B1E3-250FD063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037" y="0"/>
            <a:ext cx="6401711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08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231408-1984-4E81-AFFF-C1F6A7609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1692077"/>
            <a:ext cx="69532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4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FBE3BC-84C1-4DFF-AAD0-1FE835755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2" y="1751100"/>
            <a:ext cx="75914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35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DC1CBA-D634-4BF5-B5A4-FBBA7FF2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87" y="1970038"/>
            <a:ext cx="76104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6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1F46B8-07FC-4DC0-BE0E-549DCFA67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62" y="1977231"/>
            <a:ext cx="77819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68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E86FCB7-AA24-4A9D-8AFD-63BBFD1D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909" y="207522"/>
            <a:ext cx="747712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9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712EDB3D-AFBF-4514-A1F8-47CDB505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D8CFD-3F58-4615-B42E-3680F892C36C}"/>
              </a:ext>
            </a:extLst>
          </p:cNvPr>
          <p:cNvSpPr txBox="1"/>
          <p:nvPr/>
        </p:nvSpPr>
        <p:spPr>
          <a:xfrm>
            <a:off x="542135" y="855851"/>
            <a:ext cx="11298630" cy="30162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8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주차 강의의 목적</a:t>
            </a:r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비선형 시계열 알고리즘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32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다변량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시계열 알고리즘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EAFEA-D3D9-429F-B5CC-2BF161C59E85}"/>
              </a:ext>
            </a:extLst>
          </p:cNvPr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102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C347AF-F364-4D64-8C6C-C79868ACB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987" y="1661163"/>
            <a:ext cx="60102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60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1F1CC4-746C-4D6A-A8AF-79C55B864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87" y="1544345"/>
            <a:ext cx="76866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81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743928-249A-4EBD-BA51-4B639D247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562" y="2052117"/>
            <a:ext cx="74771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92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941B2A-3C16-4843-893B-887AC459B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941" y="0"/>
            <a:ext cx="725915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52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C9B62D-B75B-4F4A-9F49-070DDF7C9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957" y="0"/>
            <a:ext cx="6601119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16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6C99E8-84A8-411E-9550-CD069DEC1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2" y="1908101"/>
            <a:ext cx="72866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52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7BC657-5431-491D-BBE8-824046DE1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2052117"/>
            <a:ext cx="72580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7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5C9009-AE75-455B-A1F9-703D04600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512" y="1980109"/>
            <a:ext cx="67532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6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BD7914-B73F-471A-842E-CF9A98012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164" y="0"/>
            <a:ext cx="6504619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84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7C4D17-708F-4947-9CB7-1D2063DFB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1836093"/>
            <a:ext cx="97345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2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8D5FA4-ABD2-4B1C-ACC2-B8C623ED3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693" y="971997"/>
            <a:ext cx="3533775" cy="5286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37B9843-6A2D-4A9A-AC4A-3D219AA2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181" y="1514921"/>
            <a:ext cx="38004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54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C44B78-53E1-4DCC-B530-04C578725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909" y="0"/>
            <a:ext cx="7697885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81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AC9117-458F-4CDF-B53F-28194144D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2686844"/>
            <a:ext cx="72580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82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562A85-5166-47CB-9A1A-EBA202036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980109"/>
            <a:ext cx="70294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55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2FA8AA-8FE8-41E4-95F4-404E0F15A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87" y="1620745"/>
            <a:ext cx="92868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73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97199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D80CE0-B681-46B3-8C9A-F3DC74F22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929" y="0"/>
            <a:ext cx="9082321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1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다변량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76C1BD-C787-4503-8BA4-3F5987C11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0" y="1499731"/>
            <a:ext cx="101155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41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0A6EF7-58C5-4D7F-A65B-D28696937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362" y="1626387"/>
            <a:ext cx="68675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7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CDFEFD-51E2-4FE8-80B2-36EE1ABF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2" y="1879687"/>
            <a:ext cx="54578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F342A0-24A8-4717-98C4-31796BF01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2158206"/>
            <a:ext cx="69532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7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6B64E0-368A-4627-BBA6-363168172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0" y="1980109"/>
            <a:ext cx="56959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4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8FEBEB-79BC-40DC-B99B-C7637E7F2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17" y="240743"/>
            <a:ext cx="754380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5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비선형 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4BA5C1-E156-45DA-A5CB-F79F3462B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0" y="1702616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9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25772</TotalTime>
  <Words>219</Words>
  <Application>Microsoft Office PowerPoint</Application>
  <PresentationFormat>사용자 지정</PresentationFormat>
  <Paragraphs>79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맑은 고딕</vt:lpstr>
      <vt:lpstr>Arial</vt:lpstr>
      <vt:lpstr>Noto Sans CJK KR Black</vt:lpstr>
      <vt:lpstr>Noto Sans CJK KR Medium</vt:lpstr>
      <vt:lpstr>Noto Sans CJK KR Bold</vt:lpstr>
      <vt:lpstr>Office 테마</vt:lpstr>
      <vt:lpstr>PowerPoint 프레젠테이션</vt:lpstr>
      <vt:lpstr>PowerPoint 프레젠테이션</vt:lpstr>
      <vt:lpstr>PowerPoint 프레젠테이션</vt:lpstr>
      <vt:lpstr>1. 비선형 시계열 알고리즘</vt:lpstr>
      <vt:lpstr>1. 비선형 시계열 알고리즘</vt:lpstr>
      <vt:lpstr>1. 비선형 시계열 알고리즘</vt:lpstr>
      <vt:lpstr>1. 비선형 시계열 알고리즘</vt:lpstr>
      <vt:lpstr>1. 비선형  시계열 알고리즘</vt:lpstr>
      <vt:lpstr>1. 비선형 시계열 알고리즘</vt:lpstr>
      <vt:lpstr>1. 비선형 시계열 알고리즘</vt:lpstr>
      <vt:lpstr>1. 비선형  시계열 알고리즘</vt:lpstr>
      <vt:lpstr>1. 비선형 시계열 알고리즘</vt:lpstr>
      <vt:lpstr>1. 비선형  시계열 알고리즘</vt:lpstr>
      <vt:lpstr>1. 비선형  시계열 알고리즘</vt:lpstr>
      <vt:lpstr>1. 비선형 시계열 알고리즘</vt:lpstr>
      <vt:lpstr>1. 비선형 시계열 알고리즘</vt:lpstr>
      <vt:lpstr>1. 비선형 시계열 알고리즘</vt:lpstr>
      <vt:lpstr>1. 비선형 시계열 알고리즘</vt:lpstr>
      <vt:lpstr>1. 비선형  시계열 알고리즘</vt:lpstr>
      <vt:lpstr>1. 비선형 시계열 알고리즘</vt:lpstr>
      <vt:lpstr>1. 비선형 시계열 알고리즘</vt:lpstr>
      <vt:lpstr>1. 비선형 시계열 알고리즘</vt:lpstr>
      <vt:lpstr>1. 비선형  시계열 알고리즘</vt:lpstr>
      <vt:lpstr>1. 비선형  시계열 알고리즘</vt:lpstr>
      <vt:lpstr>1. 비선형 시계열 알고리즘</vt:lpstr>
      <vt:lpstr>1. 비선형 시계열 알고리즘</vt:lpstr>
      <vt:lpstr>2. 다변량 시계열 알고리즘</vt:lpstr>
      <vt:lpstr>2. 다변량  시계열 알고리즘</vt:lpstr>
      <vt:lpstr>2. 다변량 시계열 알고리즘</vt:lpstr>
      <vt:lpstr>2. 다변량  시계열 알고리즘</vt:lpstr>
      <vt:lpstr>2. 다변량 시계열 알고리즘</vt:lpstr>
      <vt:lpstr>2. 다변량 시계열 알고리즘</vt:lpstr>
      <vt:lpstr>2. 다변량 시계열 알고리즘</vt:lpstr>
      <vt:lpstr>2. 다변량  시계열  알고리즘</vt:lpstr>
      <vt:lpstr>2. 다변량 시계열 알고리즘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3145</cp:revision>
  <cp:lastPrinted>2017-06-28T02:15:48Z</cp:lastPrinted>
  <dcterms:created xsi:type="dcterms:W3CDTF">2015-02-06T05:35:23Z</dcterms:created>
  <dcterms:modified xsi:type="dcterms:W3CDTF">2019-07-15T14:31:19Z</dcterms:modified>
</cp:coreProperties>
</file>