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AF10-F051-4F8C-9DA3-8DBF7C67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D1F80-3026-4724-9516-EBAF938D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9678F-1AF3-451B-B355-728280F8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E864-C93F-4195-82BD-BB18D40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DF4B5-81AA-4F08-9BE7-AB4FBF2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D572E-1599-47DE-BAF7-7ABD38F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2331C-B507-47FF-BCFF-909F0103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25CF4-C001-44F3-8D87-E3EB5D4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0B71E-D589-4F2C-A44F-F0428DCF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22349-D3CF-42D3-B6C2-B07F7B9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B26EF-B2FD-4777-B532-13EEB9DA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9A8A0-6350-4FA3-A75A-05A73AFF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8CCEA-283D-43F6-98A4-2ED6661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399DC-516B-47C7-901F-73709785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3C769-DED8-4078-9146-02F4F4E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0474B-E22F-44D3-976D-4C819A4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16A6-D744-4B68-9C28-9FEEC242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24C0-F771-4F5C-AF86-888E06AE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BF6D9-AB36-4B2A-A851-7B16B546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772A2-5186-4704-A35C-31B5C1C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5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147C-A4D1-48F6-ABA8-4F6F7EC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6EBB-EBF8-4278-8C0B-C9188F13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0255C-2540-4A26-B14F-C79E7D2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BF6B5-4D60-4BFA-8DE5-D8A556E5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E6EA0-6776-4633-8098-14197A2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47B6-3B09-45B4-AC98-7B72E622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78A8-47D6-4AAF-AFDF-F50DBD8F6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034C2-E62C-4C90-B9D3-3148EE66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DBE33-3465-4868-9116-CFAF354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8B78C-5E24-403B-9E81-611DF1D4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A722-77E3-4285-B0C8-64EC56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3889-427C-4955-A2A8-0472B57F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C2879-1950-4764-A998-4F02589A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0719A-8E5C-4A2B-A07B-9A36B94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91F5-FB71-45E4-9254-0A261D1D4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5B33E-8168-4B34-80C7-A5211CC66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9ABCE-97FA-4212-9C85-9DA75F12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9093A8-8A0C-4D46-BE44-27D57616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6FFF9-D107-45B8-BF93-B87BA946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9954-0680-4635-B05A-355CF3A4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19052-BB6F-4DF5-B657-8DF675A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87A16-0157-491D-9D41-0B08C5F7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A6D642-DD4B-4DA9-82AB-3BF01939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80D3C-8AE9-4C91-9360-25B1849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FC3F2-DCDE-4896-BFA5-DE721237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38952-1D88-4DC9-AE73-BC0E5CA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6DD20-B015-4039-9990-858E527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9192A-BDDC-478F-91A9-275B311D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52C77-3E85-4204-93AF-09843B402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CBE75-AD9C-4F43-9443-95FFF898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AFBE0-C864-4637-83F0-22D7A5A4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80720-3718-4C1B-B8B2-98B2434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210D-A0C4-469A-AEDD-4EC5FBF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A557C-746C-4985-B5A9-2A5D72AA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7ADCB-901D-4F2F-A668-576D761C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455A1-889B-4089-B20D-A4CC0B2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625AE-C520-414C-AA4D-E0C95C1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9BED1-C842-4FBA-955E-436BEA12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6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AB8F9-0D87-4455-9F56-46E8C2B0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FB176-9626-4250-A2EF-8E874A21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3B3DB-EE1D-47E2-853C-20A6F7B9F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51F9-32B2-4A9C-8923-767E36760F0A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76ED9-2969-46E8-802A-D1A2747E3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7775B-8C41-47B6-8EB1-877A2E787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87005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98</Words>
  <Application>Microsoft Office PowerPoint</Application>
  <PresentationFormat>와이드스크린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</dc:creator>
  <cp:lastModifiedBy>KK</cp:lastModifiedBy>
  <cp:revision>31</cp:revision>
  <dcterms:created xsi:type="dcterms:W3CDTF">2019-02-15T06:15:04Z</dcterms:created>
  <dcterms:modified xsi:type="dcterms:W3CDTF">2019-02-19T17:20:43Z</dcterms:modified>
</cp:coreProperties>
</file>