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1521-FCFB-455B-A7DE-978FB2AD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541D8-63CA-46BD-BA68-77F639897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AD1C9-56D6-464D-9170-D6E99460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148B8-5F5F-40D8-A66F-341D3C98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6BCA-E644-4596-99D4-89517FBF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2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2207-4EDC-4B7E-AE91-EA066E6F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9E19D-CB0C-4697-A6F4-A820095F0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2D36C-2B25-4B16-9DE9-3F84068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39909-190F-4045-9BED-1FECF69A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8E39B-4715-4A3E-8162-8FB1B9CD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3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3F7EFE-D9FB-4910-8F11-4F808D687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79934-DD65-4437-A9CE-CAFE6B120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0DB9E-DFB6-4E4B-8997-31EAA7DB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F1B11-0763-43AF-AA05-44576D16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8FAD6-013F-489B-83FA-BC8A0A46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496BE-2EF6-4D9C-82EC-A88802A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D6F5-56A8-4F6C-B17F-618E0BEA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D81A6-FC93-48EF-9241-15FB8E43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E36C5-6247-4F21-99F9-B64CA1C8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17303-3053-4946-8439-4E105E6D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8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7FD5B-4575-4250-A0EF-617D5BEB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A59DD-B99F-4BFE-9311-0AAE36DB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F82C4-A8AA-4C8F-90CD-F53990C6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CA2D0-BA83-4016-AD7C-6D2E8802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5E254-7B15-43EE-87ED-E6AC02C7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3E9DA-C2C0-49E9-B132-51063FE7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F5759-01B3-4B67-801D-CD82D7E1C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93899-BFC3-4C69-9E21-F79F1713A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984B7-0624-4CE5-AF6E-7BA07A93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92073-5D31-4010-9829-91962480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F9F07-8B78-4B66-8CFE-EB5ED534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C57A-3C39-4D09-A6F3-C8FEBF6F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58515-4E34-4168-B754-88DE3275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F022AD-AFD6-4550-AE7E-0A4E65A7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79DD23-5D67-4337-B284-0FD6F782C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7617D9-90DC-4150-904C-0817CC3C9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3AF33-59AF-4868-B585-93F2CDF4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62B1BB-58A5-4D84-AA0E-A9CD2FDF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FC12DB-8B58-490C-81CB-172DEA4D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5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D4B7E-ACEB-44AB-B009-2FFD04B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113B87-FF66-4D7B-A8AE-2C49D813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1C452C-76CF-4651-9B1E-22D3539D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DBB3B0-E324-4A7C-BDD6-301ED980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0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CA5866-9AF5-4B9F-BF03-CC70BAA4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77BDB7-FA0F-4A78-8E9E-715FB15C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4B762-2224-493F-8FD5-62CB1130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9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1F2F1-622E-41EE-9636-5B24A604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D764F-A5FE-4C64-A6AE-43F14BB0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6D640-E1DA-49DD-977A-A767F4220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B3FE2-84B2-498A-A078-5A9F04FD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6638E-57D7-4330-9732-5092AA7F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38F60-673E-442C-9C54-BD7965E4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1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36301-26E5-4079-B509-2F0FD2C4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9BD20-9A2C-47D4-9787-2368EE356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0479A-E3F3-422B-9FA1-173EFFE7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15F0F-910B-4A52-A289-A2756961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2D20C-B857-4AEF-993A-D50653BA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5EA1B-1A28-45F8-80A2-32856BF6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6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0A7036-E371-4373-9D34-1D19B3C3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9B283-7B32-40FB-9A14-305430CD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D4F31-4BC7-4185-AD49-A9DCD1B6D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6372-57F6-447E-951D-EA215EB230F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7329-E920-444C-8C9D-EBA19C183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0EA6C-DDBE-4230-AA6D-9488E8EFB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B832-37D9-4BCE-9554-28DFB9945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E4E3C1-838B-4E78-A4C5-4D8C8B62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612752"/>
            <a:ext cx="10800000" cy="2509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4001CE-6391-4446-A1FD-1F7952FB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66" y="3122696"/>
            <a:ext cx="57626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3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C51FC1-1025-42F5-AFC4-903FAFB7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425721"/>
            <a:ext cx="10800000" cy="20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CDF5BF-B065-492D-9597-9B8AF19E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152778"/>
            <a:ext cx="8280000" cy="65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59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EB8D2A-61D5-43E1-9FD3-D424AF5A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28392"/>
            <a:ext cx="10800000" cy="64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F0F62E-FDED-40DB-AB4B-AEDD22CD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448398"/>
            <a:ext cx="10800000" cy="39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4D20D1-2449-48BB-A9E7-F7F79F53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80668"/>
            <a:ext cx="9000000" cy="6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9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C97B53-1D81-4589-A6A0-F3DA8EE2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031503"/>
            <a:ext cx="9000000" cy="47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6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942403-6DDE-4934-8586-BC031BEB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462139"/>
            <a:ext cx="9000000" cy="59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0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D75129-221E-4027-BEDF-908FF3F6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82181"/>
            <a:ext cx="9000000" cy="6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03722B-0AE5-4DD0-B8D7-D9AB6BBC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482719"/>
            <a:ext cx="9000000" cy="38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9DBB2D-CF62-4580-AFB2-672B5AEB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990600"/>
            <a:ext cx="5962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4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A527DC-C512-4DBF-BB04-57B7645D3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743255"/>
            <a:ext cx="10800000" cy="53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3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58AE99-E730-4701-8817-6D3FC71C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47637"/>
            <a:ext cx="85725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0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6354D2-33E7-46E2-A26E-81100C95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416053"/>
            <a:ext cx="10800000" cy="40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3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F20EAB-2875-488D-8F4D-AF530DFD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47662"/>
            <a:ext cx="85725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3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386A2A-0657-4075-96B2-B6292365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346156"/>
            <a:ext cx="9000000" cy="61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3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099038-1BCA-4006-A363-2B373681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959232"/>
            <a:ext cx="10800000" cy="49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06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AF9FB9-9C1B-457B-AB55-F46B0D3F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970" y="0"/>
            <a:ext cx="7900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4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06E9CE-9501-4CD5-9926-D85A52C6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89" y="0"/>
            <a:ext cx="9281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55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386819-2255-47E5-8F1E-3B52A08D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71" y="0"/>
            <a:ext cx="3632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7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6ADA01-DF6C-493D-8909-8A171F87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864022"/>
            <a:ext cx="10800000" cy="11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A13FCB-DD51-4588-B012-43A27472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352896"/>
            <a:ext cx="10800000" cy="61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1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D1D508-9AF8-4A05-BE18-3209A1F1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70502"/>
            <a:ext cx="10800000" cy="65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9C46DF-0FEE-455A-B8CD-C2CDE3B5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505075"/>
            <a:ext cx="10800000" cy="14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6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BF6778-3F02-43ED-98E1-2E3B2530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19871"/>
            <a:ext cx="10800000" cy="66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3C9661-CBC1-47B3-9EFF-08865126D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565102"/>
            <a:ext cx="10800000" cy="57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1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745B53-D172-4B75-B192-5D71239D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70835"/>
            <a:ext cx="10800000" cy="631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4B6EF3-27BD-4A6E-96E0-A8345FB1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02872"/>
            <a:ext cx="10800000" cy="66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</dc:creator>
  <cp:lastModifiedBy>KK</cp:lastModifiedBy>
  <cp:revision>28</cp:revision>
  <dcterms:created xsi:type="dcterms:W3CDTF">2019-02-19T17:33:50Z</dcterms:created>
  <dcterms:modified xsi:type="dcterms:W3CDTF">2019-02-19T17:56:00Z</dcterms:modified>
</cp:coreProperties>
</file>