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1063" r:id="rId2"/>
    <p:sldId id="1066" r:id="rId3"/>
    <p:sldId id="1072" r:id="rId4"/>
    <p:sldId id="1087" r:id="rId5"/>
    <p:sldId id="1090" r:id="rId6"/>
    <p:sldId id="1091" r:id="rId7"/>
    <p:sldId id="1142" r:id="rId8"/>
    <p:sldId id="1104" r:id="rId9"/>
    <p:sldId id="1143" r:id="rId10"/>
    <p:sldId id="1144" r:id="rId11"/>
    <p:sldId id="1145" r:id="rId12"/>
    <p:sldId id="1146" r:id="rId13"/>
    <p:sldId id="1147" r:id="rId14"/>
    <p:sldId id="1092" r:id="rId15"/>
    <p:sldId id="1148" r:id="rId16"/>
    <p:sldId id="1102" r:id="rId17"/>
    <p:sldId id="1149" r:id="rId18"/>
    <p:sldId id="1150" r:id="rId19"/>
    <p:sldId id="1151" r:id="rId20"/>
    <p:sldId id="1094" r:id="rId21"/>
    <p:sldId id="1152" r:id="rId22"/>
    <p:sldId id="1153" r:id="rId23"/>
    <p:sldId id="1154" r:id="rId24"/>
    <p:sldId id="1155" r:id="rId25"/>
    <p:sldId id="1156" r:id="rId26"/>
    <p:sldId id="1157" r:id="rId27"/>
    <p:sldId id="1158" r:id="rId28"/>
    <p:sldId id="1159" r:id="rId29"/>
    <p:sldId id="1160" r:id="rId30"/>
    <p:sldId id="1062" r:id="rId31"/>
  </p:sldIdLst>
  <p:sldSz cx="12160250" cy="6840538"/>
  <p:notesSz cx="9874250" cy="6797675"/>
  <p:embeddedFontLst>
    <p:embeddedFont>
      <p:font typeface="맑은 고딕" panose="020B0503020000020004" pitchFamily="50" charset="-127"/>
      <p:regular r:id="rId34"/>
      <p:bold r:id="rId35"/>
    </p:embeddedFont>
  </p:embeddedFontLst>
  <p:defaultTextStyle>
    <a:defPPr>
      <a:defRPr lang="ko-KR"/>
    </a:defPPr>
    <a:lvl1pPr marL="0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1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5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 userDrawn="1">
          <p15:clr>
            <a:srgbClr val="A4A3A4"/>
          </p15:clr>
        </p15:guide>
        <p15:guide id="2" pos="311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1B13"/>
    <a:srgbClr val="F2224D"/>
    <a:srgbClr val="FF0066"/>
    <a:srgbClr val="FAFAFA"/>
    <a:srgbClr val="FFDC4E"/>
    <a:srgbClr val="187ED0"/>
    <a:srgbClr val="009CDA"/>
    <a:srgbClr val="F08200"/>
    <a:srgbClr val="2F3498"/>
    <a:srgbClr val="DFB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5658" autoAdjust="0"/>
  </p:normalViewPr>
  <p:slideViewPr>
    <p:cSldViewPr>
      <p:cViewPr varScale="1">
        <p:scale>
          <a:sx n="81" d="100"/>
          <a:sy n="81" d="100"/>
        </p:scale>
        <p:origin x="120" y="1386"/>
      </p:cViewPr>
      <p:guideLst>
        <p:guide orient="horz" pos="2155"/>
        <p:guide pos="383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2172" y="-114"/>
      </p:cViewPr>
      <p:guideLst>
        <p:guide orient="horz" pos="2141"/>
        <p:guide pos="311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18EE8-BF93-4A17-BED5-FC99EECA5FC7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389D9-3AFB-446F-A659-3D0A661F2A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378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593125" y="0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01F873-BA02-446B-9127-C4DE4310B943}" type="datetimeFigureOut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671763" y="509588"/>
            <a:ext cx="4530725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87426" y="3228896"/>
            <a:ext cx="789940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593125" y="6456612"/>
            <a:ext cx="427884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1BC67-C438-4515-9D3F-F10D40F135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845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91BC67-C438-4515-9D3F-F10D40F1354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1229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2019" y="2125002"/>
            <a:ext cx="10336213" cy="146628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4041" y="3876305"/>
            <a:ext cx="8512175" cy="174813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3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1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5E594-86C5-4F1D-8812-38DF40064943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8" name="직선 연결선 7"/>
          <p:cNvCxnSpPr/>
          <p:nvPr userDrawn="1"/>
        </p:nvCxnSpPr>
        <p:spPr>
          <a:xfrm>
            <a:off x="2407717" y="467941"/>
            <a:ext cx="324036" cy="0"/>
          </a:xfrm>
          <a:prstGeom prst="line">
            <a:avLst/>
          </a:prstGeom>
          <a:ln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3671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0B17C-522D-4CD8-8139-01EDEBAB2AF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1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16181" y="273941"/>
            <a:ext cx="2736057" cy="5836626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5" y="273941"/>
            <a:ext cx="8005498" cy="5836626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45261C-38F3-40E7-AAA6-CE27B727AA65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335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472951-AD8C-47B8-8787-30E2F4BFA1E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>
            <a:lvl1pPr>
              <a:defRPr sz="900"/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5615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0576" y="4395684"/>
            <a:ext cx="10336213" cy="1358607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0576" y="2899313"/>
            <a:ext cx="10336213" cy="149636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98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96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93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9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8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38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28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182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B1BBF-13D1-46E6-8B8B-C9F26A0BAD91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1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8013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81460" y="1596127"/>
            <a:ext cx="5370777" cy="4514439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FDC3D-FD6A-49DF-B101-11717D57279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752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3" y="1531206"/>
            <a:ext cx="5372889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8013" y="2169338"/>
            <a:ext cx="5372889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7246" y="1531206"/>
            <a:ext cx="5375000" cy="638134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98" indent="0">
              <a:buNone/>
              <a:defRPr sz="2400" b="1"/>
            </a:lvl2pPr>
            <a:lvl3pPr marL="1107796" indent="0">
              <a:buNone/>
              <a:defRPr sz="2200" b="1"/>
            </a:lvl3pPr>
            <a:lvl4pPr marL="1661693" indent="0">
              <a:buNone/>
              <a:defRPr sz="1900" b="1"/>
            </a:lvl4pPr>
            <a:lvl5pPr marL="2215591" indent="0">
              <a:buNone/>
              <a:defRPr sz="1900" b="1"/>
            </a:lvl5pPr>
            <a:lvl6pPr marL="2769489" indent="0">
              <a:buNone/>
              <a:defRPr sz="1900" b="1"/>
            </a:lvl6pPr>
            <a:lvl7pPr marL="3323387" indent="0">
              <a:buNone/>
              <a:defRPr sz="1900" b="1"/>
            </a:lvl7pPr>
            <a:lvl8pPr marL="3877285" indent="0">
              <a:buNone/>
              <a:defRPr sz="1900" b="1"/>
            </a:lvl8pPr>
            <a:lvl9pPr marL="4431182" indent="0">
              <a:buNone/>
              <a:defRPr sz="19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7246" y="2169338"/>
            <a:ext cx="5375000" cy="3941227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411A2-FD90-4A19-98A8-25197A66BC26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102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6B532-6471-449A-9A2F-4428556C2F98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50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9E13B-856D-4562-A86D-A2B6F7BF810F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114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7" y="272355"/>
            <a:ext cx="4000639" cy="1159093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54323" y="272359"/>
            <a:ext cx="6797918" cy="5838209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7" y="1431450"/>
            <a:ext cx="4000639" cy="4679118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2FB3A-7E9E-4380-9381-6FCA87FBB41A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60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3494" y="4788378"/>
            <a:ext cx="7296150" cy="56529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3494" y="611216"/>
            <a:ext cx="7296150" cy="4104323"/>
          </a:xfrm>
        </p:spPr>
        <p:txBody>
          <a:bodyPr/>
          <a:lstStyle>
            <a:lvl1pPr marL="0" indent="0">
              <a:buNone/>
              <a:defRPr sz="3900"/>
            </a:lvl1pPr>
            <a:lvl2pPr marL="553898" indent="0">
              <a:buNone/>
              <a:defRPr sz="3400"/>
            </a:lvl2pPr>
            <a:lvl3pPr marL="1107796" indent="0">
              <a:buNone/>
              <a:defRPr sz="2900"/>
            </a:lvl3pPr>
            <a:lvl4pPr marL="1661693" indent="0">
              <a:buNone/>
              <a:defRPr sz="2400"/>
            </a:lvl4pPr>
            <a:lvl5pPr marL="2215591" indent="0">
              <a:buNone/>
              <a:defRPr sz="2400"/>
            </a:lvl5pPr>
            <a:lvl6pPr marL="2769489" indent="0">
              <a:buNone/>
              <a:defRPr sz="2400"/>
            </a:lvl6pPr>
            <a:lvl7pPr marL="3323387" indent="0">
              <a:buNone/>
              <a:defRPr sz="2400"/>
            </a:lvl7pPr>
            <a:lvl8pPr marL="3877285" indent="0">
              <a:buNone/>
              <a:defRPr sz="2400"/>
            </a:lvl8pPr>
            <a:lvl9pPr marL="4431182" indent="0">
              <a:buNone/>
              <a:defRPr sz="24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3494" y="5353673"/>
            <a:ext cx="7296150" cy="802814"/>
          </a:xfrm>
        </p:spPr>
        <p:txBody>
          <a:bodyPr/>
          <a:lstStyle>
            <a:lvl1pPr marL="0" indent="0">
              <a:buNone/>
              <a:defRPr sz="1700"/>
            </a:lvl1pPr>
            <a:lvl2pPr marL="553898" indent="0">
              <a:buNone/>
              <a:defRPr sz="1500"/>
            </a:lvl2pPr>
            <a:lvl3pPr marL="1107796" indent="0">
              <a:buNone/>
              <a:defRPr sz="1200"/>
            </a:lvl3pPr>
            <a:lvl4pPr marL="1661693" indent="0">
              <a:buNone/>
              <a:defRPr sz="1100"/>
            </a:lvl4pPr>
            <a:lvl5pPr marL="2215591" indent="0">
              <a:buNone/>
              <a:defRPr sz="1100"/>
            </a:lvl5pPr>
            <a:lvl6pPr marL="2769489" indent="0">
              <a:buNone/>
              <a:defRPr sz="1100"/>
            </a:lvl6pPr>
            <a:lvl7pPr marL="3323387" indent="0">
              <a:buNone/>
              <a:defRPr sz="1100"/>
            </a:lvl7pPr>
            <a:lvl8pPr marL="3877285" indent="0">
              <a:buNone/>
              <a:defRPr sz="1100"/>
            </a:lvl8pPr>
            <a:lvl9pPr marL="4431182" indent="0">
              <a:buNone/>
              <a:defRPr sz="1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CCBA-1514-4E9E-888A-807450F810B0}" type="datetime1">
              <a:rPr lang="ko-KR" altLang="en-US" smtClean="0"/>
              <a:t>2019-07-15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5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8016" y="273939"/>
            <a:ext cx="10944225" cy="1140090"/>
          </a:xfrm>
          <a:prstGeom prst="rect">
            <a:avLst/>
          </a:prstGeom>
        </p:spPr>
        <p:txBody>
          <a:bodyPr vert="horz" lIns="110780" tIns="55390" rIns="110780" bIns="5539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8016" y="1596127"/>
            <a:ext cx="10944225" cy="4514439"/>
          </a:xfrm>
          <a:prstGeom prst="rect">
            <a:avLst/>
          </a:prstGeom>
        </p:spPr>
        <p:txBody>
          <a:bodyPr vert="horz" lIns="110780" tIns="55390" rIns="110780" bIns="5539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8013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170EDEE7-370E-499F-B978-ABF387098974}" type="datetime1">
              <a:rPr lang="ko-KR" altLang="en-US" smtClean="0"/>
              <a:t>2019-07-15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54752" y="6340169"/>
            <a:ext cx="3850746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14849" y="6340169"/>
            <a:ext cx="2837392" cy="364195"/>
          </a:xfrm>
          <a:prstGeom prst="rect">
            <a:avLst/>
          </a:prstGeom>
        </p:spPr>
        <p:txBody>
          <a:bodyPr vert="horz" lIns="110780" tIns="55390" rIns="110780" bIns="55390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fld id="{6DDAE2C3-1A0B-474A-8CE8-AE55B8D9D4B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C:\Users\user\Downloads\logo-02.png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493" y="251917"/>
            <a:ext cx="1944216" cy="2880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7738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1107796" rtl="0" eaLnBrk="1" latinLnBrk="1" hangingPunct="1">
        <a:spcBef>
          <a:spcPct val="0"/>
        </a:spcBef>
        <a:buNone/>
        <a:defRPr sz="53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j-cs"/>
        </a:defRPr>
      </a:lvl1pPr>
    </p:titleStyle>
    <p:bodyStyle>
      <a:lvl1pPr marL="415423" indent="-415423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3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1pPr>
      <a:lvl2pPr marL="900084" indent="-346186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3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2pPr>
      <a:lvl3pPr marL="1384745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9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3pPr>
      <a:lvl4pPr marL="1938642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4pPr>
      <a:lvl5pPr marL="2492540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»"/>
        <a:defRPr sz="2400" kern="1200">
          <a:solidFill>
            <a:schemeClr val="tx1"/>
          </a:solidFill>
          <a:latin typeface="Noto Sans CJK KR Bold" panose="020B0800000000000000" pitchFamily="34" charset="-127"/>
          <a:ea typeface="Noto Sans CJK KR Bold" panose="020B0800000000000000" pitchFamily="34" charset="-127"/>
          <a:cs typeface="+mn-cs"/>
        </a:defRPr>
      </a:lvl5pPr>
      <a:lvl6pPr marL="3046438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336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234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8131" indent="-276949" algn="l" defTabSz="1107796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98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96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93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91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89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387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285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182" algn="l" defTabSz="1107796" rtl="0" eaLnBrk="1" latinLnBrk="1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85D7A79-160B-44EF-A3B7-AF7F9FBD9F2C}"/>
              </a:ext>
            </a:extLst>
          </p:cNvPr>
          <p:cNvSpPr txBox="1"/>
          <p:nvPr/>
        </p:nvSpPr>
        <p:spPr>
          <a:xfrm>
            <a:off x="643521" y="1620069"/>
            <a:ext cx="10873208" cy="2327853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Chapter 2.</a:t>
            </a: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 </a:t>
            </a:r>
          </a:p>
          <a:p>
            <a:pPr algn="ctr"/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시계열 데이터패턴 추출이해 및 적용하기 </a:t>
            </a:r>
            <a:endParaRPr lang="en-US" altLang="ko-KR" sz="3600" dirty="0">
              <a:latin typeface="Noto Sans CJK KR Black" pitchFamily="34" charset="-127"/>
              <a:ea typeface="Noto Sans CJK KR Black" pitchFamily="34" charset="-127"/>
            </a:endParaRPr>
          </a:p>
          <a:p>
            <a:pPr algn="ctr"/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(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총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3</a:t>
            </a:r>
            <a:r>
              <a:rPr lang="ko-KR" altLang="en-US" sz="3600" dirty="0">
                <a:latin typeface="Noto Sans CJK KR Black" pitchFamily="34" charset="-127"/>
                <a:ea typeface="Noto Sans CJK KR Black" pitchFamily="34" charset="-127"/>
              </a:rPr>
              <a:t>주</a:t>
            </a:r>
            <a:r>
              <a:rPr lang="en-US" altLang="ko-KR" sz="3600" dirty="0">
                <a:latin typeface="Noto Sans CJK KR Black" pitchFamily="34" charset="-127"/>
                <a:ea typeface="Noto Sans CJK KR Black" pitchFamily="34" charset="-127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2E8206-5F04-4C9F-87F6-F9D718F39055}"/>
              </a:ext>
            </a:extLst>
          </p:cNvPr>
          <p:cNvSpPr txBox="1"/>
          <p:nvPr/>
        </p:nvSpPr>
        <p:spPr>
          <a:xfrm>
            <a:off x="1047949" y="4883291"/>
            <a:ext cx="10131075" cy="481194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pPr algn="r"/>
            <a:r>
              <a:rPr lang="ko-KR" altLang="en-US" sz="2400" dirty="0">
                <a:latin typeface="Noto Sans CJK KR Medium" pitchFamily="34" charset="-127"/>
                <a:ea typeface="Noto Sans CJK KR Medium" pitchFamily="34" charset="-127"/>
              </a:rPr>
              <a:t>김경원</a:t>
            </a:r>
            <a:r>
              <a:rPr lang="en-US" altLang="ko-KR" sz="2400" dirty="0">
                <a:latin typeface="Noto Sans CJK KR Medium" pitchFamily="34" charset="-127"/>
                <a:ea typeface="Noto Sans CJK KR Medium" pitchFamily="34" charset="-127"/>
              </a:rPr>
              <a:t>(cheonbi@snu.ac.kr)</a:t>
            </a:r>
          </a:p>
        </p:txBody>
      </p:sp>
    </p:spTree>
    <p:extLst>
      <p:ext uri="{BB962C8B-B14F-4D97-AF65-F5344CB8AC3E}">
        <p14:creationId xmlns:p14="http://schemas.microsoft.com/office/powerpoint/2010/main" val="38882167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B682E48-DB5F-4A19-B8AA-3A5FE509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4861" y="2124788"/>
            <a:ext cx="80105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954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34CF695-2F5A-495B-BB0A-B7DAC2C11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74" y="1432464"/>
            <a:ext cx="758190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703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9B18593-0C8B-47CC-87CA-47EED5258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062" y="2596356"/>
            <a:ext cx="10144125" cy="164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672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201622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 분석과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F929780-24F7-427A-9794-1F03F10FE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12" y="2444"/>
            <a:ext cx="7034138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337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1FD3A39-1E3B-4855-9745-83826EBD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461" y="2268141"/>
            <a:ext cx="831532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086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ABD766E-D4BF-4FCC-9A92-D1E5398F1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99" y="1680039"/>
            <a:ext cx="8248650" cy="4819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118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11B3F5E-4F15-470E-AB2E-DAD5DCE2E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6949" y="1717118"/>
            <a:ext cx="5086350" cy="501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37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96DA6FD-D600-49DF-8EE3-1F5C537C86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399" y="2419305"/>
            <a:ext cx="77914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113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8C9E896-BB77-44F1-8DF9-A5F672AE6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11" y="2272381"/>
            <a:ext cx="74390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79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38C565-F0A9-4356-A602-83D0FEA80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769" y="1392075"/>
            <a:ext cx="10034712" cy="544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0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3">
            <a:extLst>
              <a:ext uri="{FF2B5EF4-FFF2-40B4-BE49-F238E27FC236}">
                <a16:creationId xmlns:a16="http://schemas.microsoft.com/office/drawing/2014/main" id="{DFC279A4-9D4F-4424-858F-02011E17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60679" y="6372598"/>
            <a:ext cx="2837392" cy="364195"/>
          </a:xfrm>
        </p:spPr>
        <p:txBody>
          <a:bodyPr/>
          <a:lstStyle/>
          <a:p>
            <a:fld id="{6DDAE2C3-1A0B-474A-8CE8-AE55B8D9D4B1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E6ECA-759E-4CC2-A08B-6163561423EB}"/>
              </a:ext>
            </a:extLst>
          </p:cNvPr>
          <p:cNvSpPr txBox="1"/>
          <p:nvPr/>
        </p:nvSpPr>
        <p:spPr>
          <a:xfrm>
            <a:off x="542135" y="855851"/>
            <a:ext cx="11298630" cy="301621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3</a:t>
            </a:r>
            <a:r>
              <a:rPr lang="ko-KR" altLang="en-US" sz="44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주차 강의의 목적</a:t>
            </a:r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endParaRPr lang="en-US" altLang="ko-KR" sz="4400" dirty="0">
              <a:solidFill>
                <a:schemeClr val="bg1"/>
              </a:solidFill>
              <a:latin typeface="Noto Sans CJK KR Black" panose="020B0A00000000000000" pitchFamily="34" charset="-127"/>
              <a:ea typeface="Noto Sans CJK KR Black" panose="020B0A00000000000000" pitchFamily="34" charset="-127"/>
            </a:endParaRP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 데이터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/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분석과 기계학습의 차이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”</a:t>
            </a:r>
          </a:p>
          <a:p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“(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시계열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) </a:t>
            </a:r>
            <a:r>
              <a:rPr lang="ko-KR" altLang="en-US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회귀분석 요약</a:t>
            </a:r>
            <a:r>
              <a:rPr lang="en-US" altLang="ko-KR" sz="3200" dirty="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2C2D4-5A32-40D3-BF76-1F391D6EC140}"/>
              </a:ext>
            </a:extLst>
          </p:cNvPr>
          <p:cNvSpPr txBox="1"/>
          <p:nvPr/>
        </p:nvSpPr>
        <p:spPr>
          <a:xfrm>
            <a:off x="4783981" y="611957"/>
            <a:ext cx="7056784" cy="216726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105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6375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CE9D58-DF8F-4BD6-927C-B10A30FC3C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005" y="0"/>
            <a:ext cx="6643215" cy="684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8351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5C9A58-3AC5-4929-9C24-66C893D84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24" y="1677190"/>
            <a:ext cx="1005840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2135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22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3D8D46E-2BD6-460D-9BCA-C25ADA203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262" y="2605881"/>
            <a:ext cx="618172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08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3D65BF-B745-4154-9948-3D3FA843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649" y="1563217"/>
            <a:ext cx="7600950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4663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55788-4C05-40E1-8490-CFCAFD1B7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940" y="71463"/>
            <a:ext cx="7972425" cy="677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5992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E8ECAB-D10A-4E6C-B052-236495B69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5361" y="2268141"/>
            <a:ext cx="762952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259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53B9F90-88D0-482B-95CF-DE80D2FA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786" y="1836093"/>
            <a:ext cx="7686675" cy="4133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322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27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18A6E6E-FD76-4616-A3E7-213071148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6998" y="0"/>
            <a:ext cx="7981950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47731D-FA2D-4D0D-B652-962CD35CF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1893" y="788638"/>
            <a:ext cx="8143275" cy="558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764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3. (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)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회귀분석 요약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39D56FB-A8CE-4564-AA63-2AB0A3D0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5574" y="2268141"/>
            <a:ext cx="42291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982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슬라이드 번호 개체 틀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F6FBD4-F457-4986-8934-E1BD8B371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275" y="243681"/>
            <a:ext cx="5219700" cy="635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663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60250" cy="68405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35509" y="2673109"/>
            <a:ext cx="10131075" cy="1035192"/>
          </a:xfrm>
          <a:prstGeom prst="rect">
            <a:avLst/>
          </a:prstGeom>
          <a:noFill/>
        </p:spPr>
        <p:txBody>
          <a:bodyPr wrap="square" lIns="110780" tIns="55390" rIns="110780" bIns="55390" rtlCol="0">
            <a:spAutoFit/>
          </a:bodyPr>
          <a:lstStyle/>
          <a:p>
            <a:r>
              <a:rPr lang="ko-KR" altLang="en-US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감사합니다</a:t>
            </a:r>
            <a:r>
              <a:rPr lang="en-US" altLang="ko-KR" sz="6000" dirty="0">
                <a:latin typeface="Noto Sans CJK KR Black" panose="020B0A00000000000000" pitchFamily="34" charset="-127"/>
                <a:ea typeface="Noto Sans CJK KR Black" panose="020B0A00000000000000" pitchFamily="34" charset="-127"/>
              </a:rPr>
              <a:t>.</a:t>
            </a:r>
          </a:p>
        </p:txBody>
      </p:sp>
      <p:cxnSp>
        <p:nvCxnSpPr>
          <p:cNvPr id="9" name="직선 연결선 8"/>
          <p:cNvCxnSpPr/>
          <p:nvPr/>
        </p:nvCxnSpPr>
        <p:spPr>
          <a:xfrm>
            <a:off x="4495949" y="3105157"/>
            <a:ext cx="6172413" cy="0"/>
          </a:xfrm>
          <a:prstGeom prst="line">
            <a:avLst/>
          </a:prstGeom>
          <a:ln w="3175">
            <a:solidFill>
              <a:srgbClr val="F222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 descr="C:\Users\user\Downloads\logo-02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0062" y="2799278"/>
            <a:ext cx="2216522" cy="33295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919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0D6F013-DC69-4406-B375-769C3A12F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012" y="2379054"/>
            <a:ext cx="4762500" cy="34766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22DDB76-DCD7-40D6-B592-8CCEF5228E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141" y="1883753"/>
            <a:ext cx="51911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1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</a:t>
            </a:r>
            <a:b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</a:b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7724287-F85F-403F-B616-E7D80B3BF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113" y="529389"/>
            <a:ext cx="5181600" cy="620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98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A6388-C510-4FAD-9312-C1CD79D7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724" y="1558232"/>
            <a:ext cx="7924800" cy="496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78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70960F-5CEF-45DE-B51F-AD024FE0C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711" y="1754606"/>
            <a:ext cx="7362825" cy="454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86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E69F430-B5ED-4C15-9FA4-5E97BBA94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461" y="1640306"/>
            <a:ext cx="7553325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251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DAE2C3-1A0B-474A-8CE8-AE55B8D9D4B1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8" name="제목 4">
            <a:extLst>
              <a:ext uri="{FF2B5EF4-FFF2-40B4-BE49-F238E27FC236}">
                <a16:creationId xmlns:a16="http://schemas.microsoft.com/office/drawing/2014/main" id="{8FE32074-AF17-44A3-B3EB-DC631A3C9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12" y="539949"/>
            <a:ext cx="10944225" cy="1140090"/>
          </a:xfrm>
        </p:spPr>
        <p:txBody>
          <a:bodyPr>
            <a:normAutofit/>
          </a:bodyPr>
          <a:lstStyle/>
          <a:p>
            <a:pPr algn="l"/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2.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시계열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 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데이터</a:t>
            </a:r>
            <a:r>
              <a:rPr lang="en-US" altLang="ko-KR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/</a:t>
            </a:r>
            <a:r>
              <a:rPr lang="ko-KR" alt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Black" pitchFamily="34" charset="-127"/>
                <a:ea typeface="Noto Sans CJK KR Black" pitchFamily="34" charset="-127"/>
              </a:rPr>
              <a:t>분석과 기계학습의 차이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04FAAE9-507B-4522-B4C4-3DD11A51F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6311" y="1635544"/>
            <a:ext cx="7667625" cy="478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62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25699</TotalTime>
  <Words>255</Words>
  <Application>Microsoft Office PowerPoint</Application>
  <PresentationFormat>사용자 지정</PresentationFormat>
  <Paragraphs>66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6" baseType="lpstr">
      <vt:lpstr>맑은 고딕</vt:lpstr>
      <vt:lpstr>Arial</vt:lpstr>
      <vt:lpstr>Noto Sans CJK KR Black</vt:lpstr>
      <vt:lpstr>Noto Sans CJK KR Medium</vt:lpstr>
      <vt:lpstr>Noto Sans CJK KR Bold</vt:lpstr>
      <vt:lpstr>Office 테마</vt:lpstr>
      <vt:lpstr>PowerPoint 프레젠테이션</vt:lpstr>
      <vt:lpstr>PowerPoint 프레젠테이션</vt:lpstr>
      <vt:lpstr>PowerPoint 프레젠테이션</vt:lpstr>
      <vt:lpstr>2. 시계열 데이터/분석과 기계학습의 차이</vt:lpstr>
      <vt:lpstr>2. 시계열 데이터/분석과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 데이터 분석과 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2. 시계열 데이터/분석과 기계학습의 차이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회귀분석 요약</vt:lpstr>
      <vt:lpstr>3. (시계열)  회귀분석 요약</vt:lpstr>
      <vt:lpstr>3. (시계열) 회귀분석 요약</vt:lpstr>
      <vt:lpstr>3. (시계열) 회귀분석 요약</vt:lpstr>
      <vt:lpstr>3. (시계열)  회귀분석 요약</vt:lpstr>
      <vt:lpstr>3. (시계열)  회귀분석 요약</vt:lpstr>
      <vt:lpstr>3. (시계열) 회귀분석 요약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이샘</dc:creator>
  <cp:lastModifiedBy>KK</cp:lastModifiedBy>
  <cp:revision>3099</cp:revision>
  <cp:lastPrinted>2017-06-28T02:15:48Z</cp:lastPrinted>
  <dcterms:created xsi:type="dcterms:W3CDTF">2015-02-06T05:35:23Z</dcterms:created>
  <dcterms:modified xsi:type="dcterms:W3CDTF">2019-07-15T13:37:45Z</dcterms:modified>
</cp:coreProperties>
</file>