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700" r:id="rId4"/>
  </p:sldMasterIdLst>
  <p:notesMasterIdLst>
    <p:notesMasterId r:id="rId6"/>
  </p:notesMasterIdLst>
  <p:handoutMasterIdLst>
    <p:handoutMasterId r:id="rId7"/>
  </p:handoutMasterIdLst>
  <p:sldIdLst>
    <p:sldId id="262" r:id="rId5"/>
  </p:sldIdLst>
  <p:sldSz cx="9144000" cy="6858000" type="screen4x3"/>
  <p:notesSz cx="6797675" cy="9926638"/>
  <p:custShowLst>
    <p:custShow name="재구성한 쇼 1" id="0">
      <p:sldLst>
        <p:sld r:id="rId5"/>
      </p:sldLst>
    </p:custShow>
  </p:custShow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2D2F"/>
    <a:srgbClr val="376092"/>
    <a:srgbClr val="E7E6CE"/>
    <a:srgbClr val="FFFFFF"/>
    <a:srgbClr val="EAF2FB"/>
    <a:srgbClr val="717074"/>
    <a:srgbClr val="B5DB99"/>
    <a:srgbClr val="99D5E6"/>
    <a:srgbClr val="E7F5F9"/>
    <a:srgbClr val="1172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17" autoAdjust="0"/>
    <p:restoredTop sz="94541"/>
  </p:normalViewPr>
  <p:slideViewPr>
    <p:cSldViewPr snapToGrid="0" snapToObjects="1">
      <p:cViewPr varScale="1">
        <p:scale>
          <a:sx n="115" d="100"/>
          <a:sy n="115" d="100"/>
        </p:scale>
        <p:origin x="2034" y="1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3996" y="96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7B3E04-974D-4FFB-9E89-C841AF097BDF}" type="datetime1">
              <a:rPr kumimoji="1" lang="ko-KR" altLang="en-US" smtClean="0"/>
              <a:t>2019-03-07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C38553-8836-B24B-B2B1-A3512CBA3C9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918853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B6252-1A6B-49B1-9D48-73F6E94DA536}" type="datetime1">
              <a:rPr lang="ko-KR" altLang="en-US" smtClean="0"/>
              <a:t>2019-03-07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86427-EA13-4CA8-A136-C9881F9A73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65581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601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35626" y="3645709"/>
            <a:ext cx="3508373" cy="187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49912" y="3946974"/>
            <a:ext cx="3396109" cy="176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9684" y="529213"/>
            <a:ext cx="1597025" cy="11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0954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3835400" y="0"/>
            <a:ext cx="53086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Picture 9" descr="I:\YISSUE\삼성\그래픽 모티브\작업\브랜딩4-1(아이콘)-0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51" y="6547046"/>
            <a:ext cx="2578100" cy="125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I:\YISSUE\삼성\그래픽 모티브\아이콘\브랜딩4-1(아이콘)-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61" y="2175459"/>
            <a:ext cx="2915328" cy="3510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I:\YISSUE\삼성\그래픽 모티브\아이콘\브랜딩4-1(아이콘)-16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6"/>
          <a:stretch/>
        </p:blipFill>
        <p:spPr bwMode="auto">
          <a:xfrm>
            <a:off x="3835400" y="-2"/>
            <a:ext cx="53086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8" name="직선 연결선 67"/>
          <p:cNvCxnSpPr/>
          <p:nvPr/>
        </p:nvCxnSpPr>
        <p:spPr>
          <a:xfrm>
            <a:off x="0" y="1417973"/>
            <a:ext cx="23431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67774" y="6553396"/>
            <a:ext cx="1597018" cy="11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650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:\YISSUE\삼성\그래픽 모티브\아이콘\브랜딩4-1(아이콘)-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0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0" y="6312219"/>
            <a:ext cx="8486775" cy="45719"/>
          </a:xfrm>
          <a:prstGeom prst="rect">
            <a:avLst/>
          </a:prstGeom>
          <a:gradFill flip="none" rotWithShape="1">
            <a:gsLst>
              <a:gs pos="0">
                <a:srgbClr val="044EA2"/>
              </a:gs>
              <a:gs pos="50000">
                <a:srgbClr val="044EA2">
                  <a:shade val="67500"/>
                  <a:satMod val="115000"/>
                  <a:lumMod val="96000"/>
                  <a:lumOff val="4000"/>
                </a:srgbClr>
              </a:gs>
              <a:gs pos="100000">
                <a:srgbClr val="044EA2">
                  <a:shade val="100000"/>
                  <a:satMod val="115000"/>
                  <a:lumMod val="90000"/>
                  <a:lumOff val="1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562976" y="6312218"/>
            <a:ext cx="175418" cy="45720"/>
          </a:xfrm>
          <a:prstGeom prst="rect">
            <a:avLst/>
          </a:prstGeom>
          <a:gradFill flip="none" rotWithShape="1">
            <a:gsLst>
              <a:gs pos="0">
                <a:srgbClr val="044EA2"/>
              </a:gs>
              <a:gs pos="50000">
                <a:srgbClr val="044EA2">
                  <a:shade val="67500"/>
                  <a:satMod val="115000"/>
                  <a:lumMod val="96000"/>
                  <a:lumOff val="4000"/>
                </a:srgbClr>
              </a:gs>
              <a:gs pos="100000">
                <a:srgbClr val="044EA2">
                  <a:shade val="100000"/>
                  <a:satMod val="115000"/>
                  <a:lumMod val="90000"/>
                  <a:lumOff val="1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808243" y="6312218"/>
            <a:ext cx="87709" cy="45720"/>
          </a:xfrm>
          <a:prstGeom prst="rect">
            <a:avLst/>
          </a:prstGeom>
          <a:gradFill flip="none" rotWithShape="1">
            <a:gsLst>
              <a:gs pos="0">
                <a:srgbClr val="044EA2"/>
              </a:gs>
              <a:gs pos="50000">
                <a:srgbClr val="044EA2">
                  <a:shade val="67500"/>
                  <a:satMod val="115000"/>
                  <a:lumMod val="96000"/>
                  <a:lumOff val="4000"/>
                </a:srgbClr>
              </a:gs>
              <a:gs pos="100000">
                <a:srgbClr val="044EA2">
                  <a:shade val="100000"/>
                  <a:satMod val="115000"/>
                  <a:lumMod val="90000"/>
                  <a:lumOff val="1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957666" y="6312218"/>
            <a:ext cx="45719" cy="45720"/>
          </a:xfrm>
          <a:prstGeom prst="rect">
            <a:avLst/>
          </a:prstGeom>
          <a:gradFill flip="none" rotWithShape="1">
            <a:gsLst>
              <a:gs pos="0">
                <a:srgbClr val="044EA2"/>
              </a:gs>
              <a:gs pos="50000">
                <a:srgbClr val="044EA2">
                  <a:shade val="67500"/>
                  <a:satMod val="115000"/>
                  <a:lumMod val="96000"/>
                  <a:lumOff val="4000"/>
                </a:srgbClr>
              </a:gs>
              <a:gs pos="100000">
                <a:srgbClr val="044EA2">
                  <a:shade val="100000"/>
                  <a:satMod val="115000"/>
                  <a:lumMod val="90000"/>
                  <a:lumOff val="1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67771" y="6553396"/>
            <a:ext cx="1597025" cy="11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9" descr="I:\YISSUE\삼성\그래픽 모티브\작업\브랜딩4-1(아이콘)-0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51" y="6547046"/>
            <a:ext cx="2578100" cy="125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256048" y="6471252"/>
            <a:ext cx="6605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260E2A6B-A809-4840-BF14-8648BC0BDF87}" type="slidenum">
              <a:rPr lang="id-ID" sz="1200" b="0" i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Titillium" charset="0"/>
              </a:rPr>
              <a:pPr algn="l"/>
              <a:t>‹#›</a:t>
            </a:fld>
            <a:r>
              <a:rPr lang="en-US" sz="1200" b="0" i="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Titillium" charset="0"/>
              </a:rPr>
              <a:t> / </a:t>
            </a:r>
            <a:r>
              <a:rPr lang="en-US" sz="1200" b="0" i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Titillium" charset="0"/>
              </a:rPr>
              <a:t>11</a:t>
            </a:r>
            <a:endParaRPr lang="en-MY" sz="2400" b="0" i="0" dirty="0">
              <a:solidFill>
                <a:schemeClr val="bg1">
                  <a:lumMod val="50000"/>
                </a:schemeClr>
              </a:solidFill>
              <a:latin typeface="+mn-ea"/>
              <a:ea typeface="+mn-ea"/>
              <a:cs typeface="Titill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269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:\YISSUE\삼성\그래픽 모티브\아이콘\브랜딩4-1(아이콘)-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0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0" y="6312219"/>
            <a:ext cx="8486775" cy="45719"/>
          </a:xfrm>
          <a:prstGeom prst="rect">
            <a:avLst/>
          </a:prstGeom>
          <a:gradFill flip="none" rotWithShape="1">
            <a:gsLst>
              <a:gs pos="0">
                <a:srgbClr val="044EA2"/>
              </a:gs>
              <a:gs pos="50000">
                <a:srgbClr val="044EA2">
                  <a:shade val="67500"/>
                  <a:satMod val="115000"/>
                  <a:lumMod val="96000"/>
                  <a:lumOff val="4000"/>
                </a:srgbClr>
              </a:gs>
              <a:gs pos="100000">
                <a:srgbClr val="044EA2">
                  <a:shade val="100000"/>
                  <a:satMod val="115000"/>
                  <a:lumMod val="90000"/>
                  <a:lumOff val="1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562976" y="6312218"/>
            <a:ext cx="175418" cy="45720"/>
          </a:xfrm>
          <a:prstGeom prst="rect">
            <a:avLst/>
          </a:prstGeom>
          <a:gradFill flip="none" rotWithShape="1">
            <a:gsLst>
              <a:gs pos="0">
                <a:srgbClr val="044EA2"/>
              </a:gs>
              <a:gs pos="50000">
                <a:srgbClr val="044EA2">
                  <a:shade val="67500"/>
                  <a:satMod val="115000"/>
                  <a:lumMod val="96000"/>
                  <a:lumOff val="4000"/>
                </a:srgbClr>
              </a:gs>
              <a:gs pos="100000">
                <a:srgbClr val="044EA2">
                  <a:shade val="100000"/>
                  <a:satMod val="115000"/>
                  <a:lumMod val="90000"/>
                  <a:lumOff val="1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808243" y="6312218"/>
            <a:ext cx="87709" cy="45720"/>
          </a:xfrm>
          <a:prstGeom prst="rect">
            <a:avLst/>
          </a:prstGeom>
          <a:gradFill flip="none" rotWithShape="1">
            <a:gsLst>
              <a:gs pos="0">
                <a:srgbClr val="044EA2"/>
              </a:gs>
              <a:gs pos="50000">
                <a:srgbClr val="044EA2">
                  <a:shade val="67500"/>
                  <a:satMod val="115000"/>
                  <a:lumMod val="96000"/>
                  <a:lumOff val="4000"/>
                </a:srgbClr>
              </a:gs>
              <a:gs pos="100000">
                <a:srgbClr val="044EA2">
                  <a:shade val="100000"/>
                  <a:satMod val="115000"/>
                  <a:lumMod val="90000"/>
                  <a:lumOff val="1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957666" y="6312218"/>
            <a:ext cx="45719" cy="45720"/>
          </a:xfrm>
          <a:prstGeom prst="rect">
            <a:avLst/>
          </a:prstGeom>
          <a:gradFill flip="none" rotWithShape="1">
            <a:gsLst>
              <a:gs pos="0">
                <a:srgbClr val="044EA2"/>
              </a:gs>
              <a:gs pos="50000">
                <a:srgbClr val="044EA2">
                  <a:shade val="67500"/>
                  <a:satMod val="115000"/>
                  <a:lumMod val="96000"/>
                  <a:lumOff val="4000"/>
                </a:srgbClr>
              </a:gs>
              <a:gs pos="100000">
                <a:srgbClr val="044EA2">
                  <a:shade val="100000"/>
                  <a:satMod val="115000"/>
                  <a:lumMod val="90000"/>
                  <a:lumOff val="1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67771" y="6553396"/>
            <a:ext cx="1597025" cy="11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9" descr="I:\YISSUE\삼성\그래픽 모티브\작업\브랜딩4-1(아이콘)-0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51" y="6547046"/>
            <a:ext cx="2578100" cy="125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256048" y="6471252"/>
            <a:ext cx="671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260E2A6B-A809-4840-BF14-8648BC0BDF87}" type="slidenum">
              <a:rPr lang="id-ID" sz="1200" b="0" i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Titillium" charset="0"/>
              </a:rPr>
              <a:pPr algn="l"/>
              <a:t>‹#›</a:t>
            </a:fld>
            <a:r>
              <a:rPr lang="en-US" sz="1200" b="0" i="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Titillium" charset="0"/>
              </a:rPr>
              <a:t> / </a:t>
            </a:r>
            <a:r>
              <a:rPr lang="en-US" sz="1200" b="0" i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Titillium" charset="0"/>
              </a:rPr>
              <a:t>15</a:t>
            </a:r>
            <a:endParaRPr lang="en-MY" sz="2400" b="0" i="0" dirty="0">
              <a:solidFill>
                <a:schemeClr val="bg1">
                  <a:lumMod val="50000"/>
                </a:schemeClr>
              </a:solidFill>
              <a:latin typeface="+mn-ea"/>
              <a:ea typeface="+mn-ea"/>
              <a:cs typeface="Titill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719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417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5" r:id="rId3"/>
    <p:sldLayoutId id="2147483706" r:id="rId4"/>
  </p:sldLayoutIdLst>
  <p:hf sldNum="0"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tx1"/>
          </a:solidFill>
          <a:latin typeface="+mj-ea"/>
          <a:ea typeface="+mj-ea"/>
          <a:cs typeface="Noto Sans CJK KR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ea"/>
          <a:ea typeface="+mn-ea"/>
          <a:cs typeface="Noto Sans CJK KR" charset="-127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Noto Sans CJK KR" charset="-127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ea"/>
          <a:ea typeface="+mn-ea"/>
          <a:cs typeface="Noto Sans CJK KR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ea"/>
          <a:ea typeface="+mn-ea"/>
          <a:cs typeface="Noto Sans CJK KR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ea"/>
          <a:ea typeface="+mn-ea"/>
          <a:cs typeface="Noto Sans CJK KR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1"/>
          <p:cNvGrpSpPr/>
          <p:nvPr/>
        </p:nvGrpSpPr>
        <p:grpSpPr>
          <a:xfrm>
            <a:off x="286478" y="1043862"/>
            <a:ext cx="8430558" cy="1640246"/>
            <a:chOff x="816239" y="2994935"/>
            <a:chExt cx="4977674" cy="1640246"/>
          </a:xfrm>
        </p:grpSpPr>
        <p:sp>
          <p:nvSpPr>
            <p:cNvPr id="8" name="제목 1"/>
            <p:cNvSpPr txBox="1">
              <a:spLocks/>
            </p:cNvSpPr>
            <p:nvPr/>
          </p:nvSpPr>
          <p:spPr>
            <a:xfrm>
              <a:off x="915984" y="3363111"/>
              <a:ext cx="4877929" cy="636035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+mj-ea"/>
                  <a:ea typeface="+mj-ea"/>
                  <a:cs typeface="Noto Sans CJK KR" charset="-127"/>
                </a:defRPr>
              </a:lvl1pPr>
            </a:lstStyle>
            <a:p>
              <a:pPr>
                <a:lnSpc>
                  <a:spcPts val="5800"/>
                </a:lnSpc>
              </a:pPr>
              <a:r>
                <a:rPr kumimoji="1" lang="en-US" altLang="ko-KR" sz="3200" dirty="0" smtClean="0">
                  <a:cs typeface="Exo 2" charset="0"/>
                </a:rPr>
                <a:t>Title</a:t>
              </a:r>
              <a:endParaRPr kumimoji="1" lang="ko-KR" altLang="en-US" sz="3200" dirty="0">
                <a:cs typeface="Exo 2" charset="0"/>
              </a:endParaRPr>
            </a:p>
          </p:txBody>
        </p:sp>
        <p:sp>
          <p:nvSpPr>
            <p:cNvPr id="9" name="부제 2"/>
            <p:cNvSpPr txBox="1">
              <a:spLocks/>
            </p:cNvSpPr>
            <p:nvPr/>
          </p:nvSpPr>
          <p:spPr>
            <a:xfrm>
              <a:off x="887410" y="3898830"/>
              <a:ext cx="2647950" cy="736351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ea"/>
                  <a:ea typeface="+mn-ea"/>
                  <a:cs typeface="Noto Sans CJK KR" charset="-127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ea"/>
                  <a:ea typeface="+mn-ea"/>
                  <a:cs typeface="Noto Sans CJK KR" charset="-127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ea"/>
                  <a:ea typeface="+mn-ea"/>
                  <a:cs typeface="Noto Sans CJK KR" charset="-127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ea"/>
                  <a:ea typeface="+mn-ea"/>
                  <a:cs typeface="Noto Sans CJK KR" charset="-127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ea"/>
                  <a:ea typeface="+mn-ea"/>
                  <a:cs typeface="Noto Sans CJK KR" charset="-127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endParaRPr kumimoji="1" lang="ko-KR" altLang="en-US" sz="15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0" name="부제 2"/>
            <p:cNvSpPr txBox="1">
              <a:spLocks/>
            </p:cNvSpPr>
            <p:nvPr/>
          </p:nvSpPr>
          <p:spPr>
            <a:xfrm>
              <a:off x="816239" y="2994935"/>
              <a:ext cx="3332165" cy="736351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ea"/>
                  <a:ea typeface="+mn-ea"/>
                  <a:cs typeface="Noto Sans CJK KR" charset="-127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ea"/>
                  <a:ea typeface="+mn-ea"/>
                  <a:cs typeface="Noto Sans CJK KR" charset="-127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ea"/>
                  <a:ea typeface="+mn-ea"/>
                  <a:cs typeface="Noto Sans CJK KR" charset="-127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ea"/>
                  <a:ea typeface="+mn-ea"/>
                  <a:cs typeface="Noto Sans CJK KR" charset="-127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ea"/>
                  <a:ea typeface="+mn-ea"/>
                  <a:cs typeface="Noto Sans CJK KR" charset="-127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kumimoji="1"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919253" y="4782788"/>
            <a:ext cx="787123" cy="461657"/>
          </a:xfrm>
          <a:prstGeom prst="rect">
            <a:avLst/>
          </a:prstGeom>
          <a:noFill/>
        </p:spPr>
        <p:txBody>
          <a:bodyPr wrap="none" lIns="91432" tIns="45716" rIns="91432" bIns="45716" rtlCol="0">
            <a:spAutoFit/>
          </a:bodyPr>
          <a:lstStyle/>
          <a:p>
            <a:pPr algn="ctr"/>
            <a:r>
              <a:rPr lang="en-US" altLang="ko-KR" sz="2400" b="1" dirty="0" smtClean="0"/>
              <a:t>Date</a:t>
            </a:r>
            <a:endParaRPr lang="ko-KR" altLang="en-US" sz="2400" b="1" dirty="0"/>
          </a:p>
        </p:txBody>
      </p:sp>
      <p:sp>
        <p:nvSpPr>
          <p:cNvPr id="11" name="부제목 1"/>
          <p:cNvSpPr txBox="1">
            <a:spLocks/>
          </p:cNvSpPr>
          <p:nvPr/>
        </p:nvSpPr>
        <p:spPr>
          <a:xfrm>
            <a:off x="5636466" y="5558046"/>
            <a:ext cx="3352693" cy="53532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Noto Sans CJK KR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Noto Sans CJK KR" charset="-127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ea"/>
                <a:ea typeface="+mn-ea"/>
                <a:cs typeface="Noto Sans CJK KR" charset="-127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ea"/>
                <a:ea typeface="+mn-ea"/>
                <a:cs typeface="Noto Sans CJK KR" charset="-127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ea"/>
                <a:ea typeface="+mn-ea"/>
                <a:cs typeface="Noto Sans CJK KR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800" b="1" dirty="0" smtClean="0"/>
              <a:t>Name</a:t>
            </a:r>
            <a:endParaRPr lang="en-US" altLang="ko-KR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77455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사용자 지정 11">
      <a:dk1>
        <a:srgbClr val="2C2D2F"/>
      </a:dk1>
      <a:lt1>
        <a:srgbClr val="FFFFFF"/>
      </a:lt1>
      <a:dk2>
        <a:srgbClr val="61626A"/>
      </a:dk2>
      <a:lt2>
        <a:srgbClr val="DEDEDE"/>
      </a:lt2>
      <a:accent1>
        <a:srgbClr val="044EA2"/>
      </a:accent1>
      <a:accent2>
        <a:srgbClr val="95BFED"/>
      </a:accent2>
      <a:accent3>
        <a:srgbClr val="424243"/>
      </a:accent3>
      <a:accent4>
        <a:srgbClr val="E1EDEE"/>
      </a:accent4>
      <a:accent5>
        <a:srgbClr val="044EA2"/>
      </a:accent5>
      <a:accent6>
        <a:srgbClr val="B3CEDD"/>
      </a:accent6>
      <a:hlink>
        <a:srgbClr val="044EA2"/>
      </a:hlink>
      <a:folHlink>
        <a:srgbClr val="0D2ECA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E7FC1D07832764183E230CF748316B6" ma:contentTypeVersion="0" ma:contentTypeDescription="새 문서를 만듭니다." ma:contentTypeScope="" ma:versionID="59a40affe90be49e7b818d483fe99fd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8509c16e2068e4d5d0612c501c1975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CCDAC7F-4B31-4BEF-94FE-C5056532359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AFB98D6-AE35-4A17-A127-1FC533D70F3D}">
  <ds:schemaRefs>
    <ds:schemaRef ds:uri="http://www.w3.org/XML/1998/namespace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8C2F8A2-7D77-4B4B-8240-640148879A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31225</TotalTime>
  <Words>4</Words>
  <Application>Microsoft Office PowerPoint</Application>
  <PresentationFormat>화면 슬라이드 쇼(4:3)</PresentationFormat>
  <Paragraphs>4</Paragraphs>
  <Slides>1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  <vt:variant>
        <vt:lpstr>재구성한 쇼</vt:lpstr>
      </vt:variant>
      <vt:variant>
        <vt:i4>1</vt:i4>
      </vt:variant>
    </vt:vector>
  </HeadingPairs>
  <TitlesOfParts>
    <vt:vector size="9" baseType="lpstr">
      <vt:lpstr>Exo 2</vt:lpstr>
      <vt:lpstr>Noto Sans CJK KR</vt:lpstr>
      <vt:lpstr>Titillium</vt:lpstr>
      <vt:lpstr>맑은 고딕</vt:lpstr>
      <vt:lpstr>Arial</vt:lpstr>
      <vt:lpstr>Calibri</vt:lpstr>
      <vt:lpstr>1_Office 테마</vt:lpstr>
      <vt:lpstr>PowerPoint 프레젠테이션</vt:lpstr>
      <vt:lpstr>재구성한 쇼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김경원/추론예측Lab(SR)/Senior Professional/삼성전자</cp:lastModifiedBy>
  <cp:revision>1598</cp:revision>
  <cp:lastPrinted>2018-04-25T04:29:11Z</cp:lastPrinted>
  <dcterms:created xsi:type="dcterms:W3CDTF">2017-08-28T02:36:56Z</dcterms:created>
  <dcterms:modified xsi:type="dcterms:W3CDTF">2019-03-07T07:30:22Z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5C58129F-E5B8-477A-9B38-B3E54BFA04C8}" pid="2">
    <vt:lpwstr>88E2CA7DA740E51D625C323DD66B4F4206A6C78A74461D15BF48BA2B48BF78F3</vt:lpwstr>
  </property>
  <property fmtid="{D5CDD505-2E9C-101B-9397-08002B2CF9AE}" pid="2" name="NSCPROP">
    <vt:lpwstr>NSCCustomProperty</vt:lpwstr>
  </property>
  <property fmtid="{D5CDD505-2E9C-101B-9397-08002B2CF9AE}" pid="3" name="ContentTypeId">
    <vt:lpwstr>0x010100EE7FC1D07832764183E230CF748316B6</vt:lpwstr>
  </property>
  <property fmtid="{D5CDD505-2E9C-101B-9397-08002B2CF9AE}" pid="4" name="NSCPROP_SA">
    <vt:lpwstr>http://teamdocs.mosaic.sec.samsung.net/sites/COMTY_4026902/MENU_4026902_4026907/Shared%20Documents/팀관리/180411%20팀%20간담회/DI팀_간담회_180409v01.pptx</vt:lpwstr>
  </property>
</Properties>
</file>