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1063" r:id="rId2"/>
    <p:sldId id="1064" r:id="rId3"/>
    <p:sldId id="1072" r:id="rId4"/>
    <p:sldId id="1066" r:id="rId5"/>
    <p:sldId id="1073" r:id="rId6"/>
    <p:sldId id="1067" r:id="rId7"/>
    <p:sldId id="1074" r:id="rId8"/>
    <p:sldId id="1075" r:id="rId9"/>
    <p:sldId id="1076" r:id="rId10"/>
    <p:sldId id="1077" r:id="rId11"/>
    <p:sldId id="1078" r:id="rId12"/>
    <p:sldId id="1079" r:id="rId13"/>
    <p:sldId id="1080" r:id="rId14"/>
    <p:sldId id="1081" r:id="rId15"/>
    <p:sldId id="1082" r:id="rId16"/>
    <p:sldId id="1083" r:id="rId17"/>
    <p:sldId id="1084" r:id="rId18"/>
    <p:sldId id="1085" r:id="rId19"/>
    <p:sldId id="1086" r:id="rId20"/>
    <p:sldId id="1088" r:id="rId21"/>
    <p:sldId id="1089" r:id="rId22"/>
    <p:sldId id="1087" r:id="rId23"/>
    <p:sldId id="1090" r:id="rId24"/>
    <p:sldId id="1091" r:id="rId25"/>
    <p:sldId id="1092" r:id="rId26"/>
    <p:sldId id="1093" r:id="rId27"/>
    <p:sldId id="1094" r:id="rId28"/>
    <p:sldId id="1095" r:id="rId29"/>
    <p:sldId id="1096" r:id="rId30"/>
    <p:sldId id="1097" r:id="rId31"/>
    <p:sldId id="1098" r:id="rId32"/>
    <p:sldId id="1099" r:id="rId33"/>
    <p:sldId id="1100" r:id="rId34"/>
    <p:sldId id="1062" r:id="rId35"/>
  </p:sldIdLst>
  <p:sldSz cx="12160250" cy="6840538"/>
  <p:notesSz cx="9874250" cy="6797675"/>
  <p:embeddedFontLst>
    <p:embeddedFont>
      <p:font typeface="맑은 고딕" panose="020B0503020000020004" pitchFamily="50" charset="-127"/>
      <p:regular r:id="rId38"/>
      <p:bold r:id="rId39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284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809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2019-02-27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5549" y="1835358"/>
            <a:ext cx="10131075" cy="140452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Part1. 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데이터 분석 흐름 이해 및 시계열 데이터 분석 준비하기</a:t>
            </a:r>
            <a:endParaRPr lang="en-US" altLang="ko-KR" sz="2800" dirty="0">
              <a:latin typeface="Noto Sans CJK KR Black" pitchFamily="34" charset="-127"/>
              <a:ea typeface="Noto Sans CJK KR Black" pitchFamily="34" charset="-127"/>
            </a:endParaRPr>
          </a:p>
          <a:p>
            <a:pPr marL="685800" indent="-685800">
              <a:buFontTx/>
              <a:buChar char="-"/>
            </a:pP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1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: 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분석 </a:t>
            </a:r>
            <a:r>
              <a:rPr lang="ko-KR" altLang="en-US" sz="2800" dirty="0" err="1">
                <a:latin typeface="Noto Sans CJK KR Black" pitchFamily="34" charset="-127"/>
                <a:ea typeface="Noto Sans CJK KR Black" pitchFamily="34" charset="-127"/>
              </a:rPr>
              <a:t>싸이클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 이해 및 수학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통계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/Python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 언어 이해하기</a:t>
            </a:r>
            <a:endParaRPr lang="en-US" altLang="ko-KR" sz="2800" dirty="0">
              <a:latin typeface="Noto Sans CJK KR Black" pitchFamily="34" charset="-127"/>
              <a:ea typeface="Noto Sans CJK KR Black" pitchFamily="34" charset="-127"/>
            </a:endParaRPr>
          </a:p>
          <a:p>
            <a:pPr marL="685800" indent="-685800">
              <a:buFontTx/>
              <a:buChar char="-"/>
            </a:pP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2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: 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시계열 데이터 접근방법 리뷰 및 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“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분석초안</a:t>
            </a:r>
            <a:r>
              <a:rPr lang="en-US" altLang="ko-KR" sz="2800" dirty="0">
                <a:latin typeface="Noto Sans CJK KR Black" pitchFamily="34" charset="-127"/>
                <a:ea typeface="Noto Sans CJK KR Black" pitchFamily="34" charset="-127"/>
              </a:rPr>
              <a:t>”</a:t>
            </a:r>
            <a:r>
              <a:rPr lang="ko-KR" altLang="en-US" sz="2800" dirty="0">
                <a:latin typeface="Noto Sans CJK KR Black" pitchFamily="34" charset="-127"/>
                <a:ea typeface="Noto Sans CJK KR Black" pitchFamily="34" charset="-127"/>
              </a:rPr>
              <a:t> 실습 완성</a:t>
            </a:r>
            <a:endParaRPr lang="en-US" altLang="ko-KR" sz="2800" dirty="0">
              <a:latin typeface="Noto Sans CJK KR Black" pitchFamily="34" charset="-127"/>
              <a:ea typeface="Noto Sans CJK KR Black" pitchFamily="34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7949" y="4081911"/>
            <a:ext cx="10131075" cy="850526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2019.03.02.</a:t>
            </a:r>
          </a:p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Learning Style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and Algorithms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1F508D-8875-40B8-80F4-F4C658C9D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8934" y="0"/>
            <a:ext cx="4596508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779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Learning Style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and Algorithms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9427EC-3674-4518-A736-67593F87B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141" y="0"/>
            <a:ext cx="4881009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66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Time Series Analysis differs from Machine Learning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1ED8F89-F4F4-40B9-8325-FD5D59FA1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573" y="2172040"/>
            <a:ext cx="7200000" cy="3705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18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Time Series Analysis differs from Machine Learning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9B28718-A2C4-4FD1-A8FF-326C93E65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109" y="1109994"/>
            <a:ext cx="5210175" cy="559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053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Time Series Analysis differs from Machine Learning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507B8F-138B-45E4-BC2F-E669869D4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4" y="1109994"/>
            <a:ext cx="4867275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256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Time Series Analysis differs from Machine Learning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9CE247-462C-47E9-83ED-91DDBCF6C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213" y="1868906"/>
            <a:ext cx="34956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136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Time Series Analysis differs from Machine Learning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04D25B-776A-4817-8E48-024D405E7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4181" y="1987614"/>
            <a:ext cx="37528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493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1056043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Time Series Analysis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differs from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Machine Learning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11969BA-7225-4B05-8BCB-67E39F80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3519" y="0"/>
            <a:ext cx="4434319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635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Time Series Analysis differs from Machine Learning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9521157-B092-4AF4-BB81-3F1C1CEE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9" y="2124125"/>
            <a:ext cx="4943475" cy="40481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E494CC-4B37-491E-AB44-E8AEB30FC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156" y="2392781"/>
            <a:ext cx="476250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21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Time Series Analysis differs from Machine Learning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73DB21-2562-4BB2-BDE0-68EC0C3D1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085" y="2377687"/>
            <a:ext cx="508635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84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강의순서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(Part1: 1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EA537C-1285-44BC-B863-4888944D6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25" y="1615182"/>
            <a:ext cx="5760000" cy="512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83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Time Series Analysis differs from Machine Learning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38E1FB-68AB-491F-BD8B-3B615DE8C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4" y="1292494"/>
            <a:ext cx="5038725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293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91202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Time Series Analysis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differs from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Machine Learning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1476D9-B5EF-43DD-AAD6-D5F80C4AD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404" y="277019"/>
            <a:ext cx="5162550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9636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Time Series Analysis differs from Machine Learning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D2D3FF7-C16A-49C8-9B15-E5157C8B9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33" y="2268141"/>
            <a:ext cx="4838700" cy="3829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77B3EF-6738-45DC-B93B-E0C067B2C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137" y="1334995"/>
            <a:ext cx="5095875" cy="521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5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Time Series Analysis differs from Machine Learning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7091DDC-53D2-4FD1-B3B7-AEF19CA9C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2093" y="1193243"/>
            <a:ext cx="50863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98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84001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Time Series Analysis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differs from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Machine Learning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A267BED-274C-41EB-BFA4-38FA87138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2777351"/>
            <a:ext cx="4676775" cy="2466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77CDF08-4015-41A1-BE87-9FDBE5746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189" y="69293"/>
            <a:ext cx="41910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78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Time Series Analysis differs from Machine Learning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A45994-C9E5-46B0-A2B1-D959BBA99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77" y="2484165"/>
            <a:ext cx="5086350" cy="33337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4838900-AC26-41A1-9AED-685329C6B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149" y="2628181"/>
            <a:ext cx="4848225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86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Time Series Analysis differs from Machine Learning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47106BB-D0F7-465E-9A45-62B3D1EA1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33" y="1961654"/>
            <a:ext cx="4933950" cy="443865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8FBBAF5-8A66-421D-B829-40DEDFCD7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124" y="1866404"/>
            <a:ext cx="523875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66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Dataset Preparation of Time Series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6FF636-45BF-4B62-A96F-8F8DD874D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01" y="2484165"/>
            <a:ext cx="4857750" cy="3514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A57006-A326-49A8-AE82-E4CB0C094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965" y="2779439"/>
            <a:ext cx="46672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351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Dataset Preparation of Time Series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8E8AC31-891B-4B93-B793-D1BF665B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541" y="2045108"/>
            <a:ext cx="4552950" cy="4105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9F2E30A-4E3F-4BA4-BB45-B17C51CD7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229" y="3564345"/>
            <a:ext cx="3771900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82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Dataset Preparation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of Time Series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5AB89CF-6374-4543-85BE-C07CBFE96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114" y="0"/>
            <a:ext cx="3971130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93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강의순서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(Part1: 2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회차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52DDE7-9FFF-4D13-96F4-2A6FC691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125" y="1545848"/>
            <a:ext cx="9000000" cy="519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66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Dataset Preparation of Time Series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D1B8681-F5F1-44AE-9B8E-CB4FEE03F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533" y="2259431"/>
            <a:ext cx="4533900" cy="35337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F38819-86E2-42B9-8319-CE36BDCC7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173" y="1883193"/>
            <a:ext cx="44577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4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Dataset Preparation of Time Series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FA26BF2-35FF-4723-842E-EDB5810C7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4086" y="1679018"/>
            <a:ext cx="517207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871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Dataset Preparation of Time Series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32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DDA59D-5DBF-4746-B2F3-73FC9B97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30" y="1578394"/>
            <a:ext cx="5210175" cy="48958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65E9998-DCF7-4C20-A3E5-A5ECFF1CC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83" y="1330796"/>
            <a:ext cx="49053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67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Dataset Preparation of Time Series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2A23931-FDFF-4416-AE61-86599F49F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49" y="2117652"/>
            <a:ext cx="501015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868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9786462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Part1: 1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회차 강의의 목적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 </a:t>
            </a:r>
            <a:r>
              <a:rPr lang="ko-KR" altLang="en-US" sz="4400" dirty="0" err="1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싸이클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 이해 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및 수학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통계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/Python 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언어 이해하기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37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9786462" cy="270843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Part1: 2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회차 강의의 목적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 접근방법 리뷰 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및 “분석초안” 실습 완성</a:t>
            </a:r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”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87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Learning Style and Algorithms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F06992-643B-409A-9A58-D8E14207B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81" y="1692077"/>
            <a:ext cx="7200000" cy="231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4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Learning Style and Algorithms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AE747C0-B97F-487E-9C40-626ADDFF7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125" y="1442101"/>
            <a:ext cx="7200000" cy="538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24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Learning Style and Algorithms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5E4577-EAB6-4377-85FC-E9F871047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0125" y="2399700"/>
            <a:ext cx="7200000" cy="326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17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6" y="551987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Learning Style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and Algorithms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0100852-6830-4E78-B9A1-424404813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765" y="753970"/>
            <a:ext cx="504825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25651</TotalTime>
  <Words>338</Words>
  <Application>Microsoft Office PowerPoint</Application>
  <PresentationFormat>사용자 지정</PresentationFormat>
  <Paragraphs>78</Paragraphs>
  <Slides>34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0" baseType="lpstr">
      <vt:lpstr>Arial</vt:lpstr>
      <vt:lpstr>Noto Sans CJK KR Medium</vt:lpstr>
      <vt:lpstr>Noto Sans CJK KR Bold</vt:lpstr>
      <vt:lpstr>Noto Sans CJK KR Black</vt:lpstr>
      <vt:lpstr>맑은 고딕</vt:lpstr>
      <vt:lpstr>Office 테마</vt:lpstr>
      <vt:lpstr>PowerPoint 프레젠테이션</vt:lpstr>
      <vt:lpstr>강의순서(Part1: 1회차) </vt:lpstr>
      <vt:lpstr>강의순서(Part1: 2회차) </vt:lpstr>
      <vt:lpstr>PowerPoint 프레젠테이션</vt:lpstr>
      <vt:lpstr>PowerPoint 프레젠테이션</vt:lpstr>
      <vt:lpstr>1. Learning Style and Algorithms</vt:lpstr>
      <vt:lpstr>1. Learning Style and Algorithms</vt:lpstr>
      <vt:lpstr>1. Learning Style and Algorithms</vt:lpstr>
      <vt:lpstr>1. Learning Style  and Algorithms</vt:lpstr>
      <vt:lpstr>1. Learning Style  and Algorithms</vt:lpstr>
      <vt:lpstr>1. Learning Style  and Algorithms</vt:lpstr>
      <vt:lpstr>2. Time Series Analysis differs from Machine Learning</vt:lpstr>
      <vt:lpstr>2. Time Series Analysis differs from Machine Learning</vt:lpstr>
      <vt:lpstr>2. Time Series Analysis differs from Machine Learning</vt:lpstr>
      <vt:lpstr>2. Time Series Analysis differs from Machine Learning</vt:lpstr>
      <vt:lpstr>2. Time Series Analysis differs from Machine Learning</vt:lpstr>
      <vt:lpstr>2. Time Series Analysis  differs from  Machine Learning</vt:lpstr>
      <vt:lpstr>2. Time Series Analysis differs from Machine Learning</vt:lpstr>
      <vt:lpstr>2. Time Series Analysis differs from Machine Learning</vt:lpstr>
      <vt:lpstr>2. Time Series Analysis differs from Machine Learning</vt:lpstr>
      <vt:lpstr>2. Time Series Analysis differs from  Machine Learning</vt:lpstr>
      <vt:lpstr>2. Time Series Analysis differs from Machine Learning</vt:lpstr>
      <vt:lpstr>2. Time Series Analysis differs from Machine Learning</vt:lpstr>
      <vt:lpstr>2. Time Series Analysis  differs from  Machine Learning</vt:lpstr>
      <vt:lpstr>2. Time Series Analysis differs from Machine Learning</vt:lpstr>
      <vt:lpstr>2. Time Series Analysis differs from Machine Learning</vt:lpstr>
      <vt:lpstr>3. Dataset Preparation of Time Series</vt:lpstr>
      <vt:lpstr>3. Dataset Preparation of Time Series</vt:lpstr>
      <vt:lpstr>3. Dataset Preparation  of Time Series</vt:lpstr>
      <vt:lpstr>3. Dataset Preparation of Time Series</vt:lpstr>
      <vt:lpstr>3. Dataset Preparation of Time Series</vt:lpstr>
      <vt:lpstr>3. Dataset Preparation of Time Series</vt:lpstr>
      <vt:lpstr>3. Dataset Preparation of Time Series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3054</cp:revision>
  <cp:lastPrinted>2017-06-28T02:15:48Z</cp:lastPrinted>
  <dcterms:created xsi:type="dcterms:W3CDTF">2015-02-06T05:35:23Z</dcterms:created>
  <dcterms:modified xsi:type="dcterms:W3CDTF">2019-02-27T09:46:30Z</dcterms:modified>
</cp:coreProperties>
</file>