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1063" r:id="rId2"/>
    <p:sldId id="1135" r:id="rId3"/>
    <p:sldId id="1072" r:id="rId4"/>
    <p:sldId id="1087" r:id="rId5"/>
    <p:sldId id="1090" r:id="rId6"/>
    <p:sldId id="1091" r:id="rId7"/>
    <p:sldId id="1142" r:id="rId8"/>
    <p:sldId id="1104" r:id="rId9"/>
    <p:sldId id="1143" r:id="rId10"/>
    <p:sldId id="1144" r:id="rId11"/>
    <p:sldId id="1145" r:id="rId12"/>
    <p:sldId id="1146" r:id="rId13"/>
    <p:sldId id="1147" r:id="rId14"/>
    <p:sldId id="1092" r:id="rId15"/>
    <p:sldId id="1148" r:id="rId16"/>
    <p:sldId id="1102" r:id="rId17"/>
    <p:sldId id="1149" r:id="rId18"/>
    <p:sldId id="1150" r:id="rId19"/>
    <p:sldId id="1151" r:id="rId20"/>
    <p:sldId id="1094" r:id="rId21"/>
    <p:sldId id="1152" r:id="rId22"/>
    <p:sldId id="1153" r:id="rId23"/>
    <p:sldId id="1154" r:id="rId24"/>
    <p:sldId id="1155" r:id="rId25"/>
    <p:sldId id="1156" r:id="rId26"/>
    <p:sldId id="1157" r:id="rId27"/>
    <p:sldId id="1158" r:id="rId28"/>
    <p:sldId id="1159" r:id="rId29"/>
    <p:sldId id="1160" r:id="rId30"/>
    <p:sldId id="1134" r:id="rId31"/>
    <p:sldId id="1062" r:id="rId32"/>
  </p:sldIdLst>
  <p:sldSz cx="12160250" cy="6840538"/>
  <p:notesSz cx="9874250" cy="6797675"/>
  <p:embeddedFontLst>
    <p:embeddedFont>
      <p:font typeface="맑은 고딕" panose="020B0503020000020004" pitchFamily="50" charset="-127"/>
      <p:regular r:id="rId35"/>
      <p:bold r:id="rId36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85658" autoAdjust="0"/>
  </p:normalViewPr>
  <p:slideViewPr>
    <p:cSldViewPr>
      <p:cViewPr varScale="1">
        <p:scale>
          <a:sx n="81" d="100"/>
          <a:sy n="81" d="100"/>
        </p:scale>
        <p:origin x="120" y="1386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191BC67-C438-4515-9D3F-F10D40F1354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110779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1229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2019-08-04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2019-08-04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5D7A79-160B-44EF-A3B7-AF7F9FBD9F2C}"/>
              </a:ext>
            </a:extLst>
          </p:cNvPr>
          <p:cNvSpPr txBox="1"/>
          <p:nvPr/>
        </p:nvSpPr>
        <p:spPr>
          <a:xfrm>
            <a:off x="643521" y="1620069"/>
            <a:ext cx="10873208" cy="2327853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Chapter 2.</a:t>
            </a: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 </a:t>
            </a:r>
          </a:p>
          <a:p>
            <a:pPr algn="ctr"/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시계열 데이터패턴 추출이해 및 적용하기 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(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총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3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주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2E8206-5F04-4C9F-87F6-F9D718F39055}"/>
              </a:ext>
            </a:extLst>
          </p:cNvPr>
          <p:cNvSpPr txBox="1"/>
          <p:nvPr/>
        </p:nvSpPr>
        <p:spPr>
          <a:xfrm>
            <a:off x="1047949" y="4883291"/>
            <a:ext cx="1013107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r"/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김경원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(cheonbi@snu.ac.kr)</a:t>
            </a:r>
          </a:p>
        </p:txBody>
      </p:sp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8FE32074-AF17-44A3-B3EB-DC631A3C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B682E48-DB5F-4A19-B8AA-3A5FE5099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861" y="2124788"/>
            <a:ext cx="80105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54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8FE32074-AF17-44A3-B3EB-DC631A3C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4CF695-2F5A-495B-BB0A-B7DAC2C11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174" y="1432464"/>
            <a:ext cx="75819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03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8FE32074-AF17-44A3-B3EB-DC631A3C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B18593-0C8B-47CC-87CA-47EED5258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62" y="2596356"/>
            <a:ext cx="101441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72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8FE32074-AF17-44A3-B3EB-DC631A3C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201622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 분석과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929780-24F7-427A-9794-1F03F10FE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112" y="2444"/>
            <a:ext cx="7034138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37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FD3A39-1E3B-4855-9745-83826EBD1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461" y="2268141"/>
            <a:ext cx="83153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86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BD766E-D4BF-4FCC-9A92-D1E5398F1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799" y="1680039"/>
            <a:ext cx="82486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18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11B3F5E-4F15-470E-AB2E-DAD5DCE2E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949" y="1717118"/>
            <a:ext cx="50863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7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96DA6FD-D600-49DF-8EE3-1F5C537C8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399" y="2419305"/>
            <a:ext cx="77914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11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8C9E896-BB77-44F1-8DF9-A5F672AE6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11" y="2272381"/>
            <a:ext cx="74390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9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38C565-F0A9-4356-A602-83D0FEA80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69" y="1392075"/>
            <a:ext cx="10034712" cy="544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0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DAE2C3-1A0B-474A-8CE8-AE55B8D9D4B1}" type="slidenum">
              <a:rPr kumimoji="0" lang="ko-KR" alt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ea typeface="Noto Sans CJK KR Bold" panose="020B0800000000000000" pitchFamily="34" charset="-127"/>
                <a:cs typeface="+mn-cs"/>
              </a:rPr>
              <a:pPr marL="0" marR="0" lvl="0" indent="0" algn="r" defTabSz="110779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ea typeface="Noto Sans CJK KR Bold" panose="020B0800000000000000" pitchFamily="34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42135" y="855851"/>
            <a:ext cx="11298630" cy="270843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solidFill>
                  <a:prstClr val="white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3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주차 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 CJK KR Black" panose="020B0A00000000000000" pitchFamily="34" charset="-127"/>
                <a:ea typeface="Noto Sans CJK KR Black" panose="020B0A00000000000000" pitchFamily="34" charset="-127"/>
                <a:cs typeface="+mn-cs"/>
              </a:rPr>
              <a:t>강의의 목적</a:t>
            </a: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Black" panose="020B0A00000000000000" pitchFamily="34" charset="-127"/>
              <a:ea typeface="Noto Sans CJK KR Black" panose="020B0A00000000000000" pitchFamily="34" charset="-127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oto Sans CJK KR Medium" panose="020B0600000000000000" pitchFamily="34" charset="-127"/>
              <a:ea typeface="Noto Sans CJK KR Medium" panose="020B0600000000000000" pitchFamily="34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5EDEC6-8B0A-462F-8B63-AB96D03FE0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447" y="36115"/>
            <a:ext cx="7555803" cy="68405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060EEAE-53E1-49A6-9042-250FCF40B0FE}"/>
              </a:ext>
            </a:extLst>
          </p:cNvPr>
          <p:cNvSpPr txBox="1"/>
          <p:nvPr/>
        </p:nvSpPr>
        <p:spPr>
          <a:xfrm>
            <a:off x="8312373" y="1707173"/>
            <a:ext cx="3685698" cy="178510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/>
              <a:ea typeface="맑은 고딕" panose="020B0503020000020004" pitchFamily="50" charset="-127"/>
            </a:endParaRPr>
          </a:p>
          <a:p>
            <a:pPr marL="0" marR="0" lvl="0" indent="0" algn="l" defTabSz="110779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1079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CE9D58-DF8F-4BD6-927C-B10A30FC3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005" y="0"/>
            <a:ext cx="6643215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35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5C9A58-3AC5-4929-9C24-66C893D84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24" y="1677190"/>
            <a:ext cx="100584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13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3D8D46E-2BD6-460D-9BCA-C25ADA203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262" y="2605881"/>
            <a:ext cx="61817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C3D65BF-B745-4154-9948-3D3FA843F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49" y="1563217"/>
            <a:ext cx="76009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66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155788-4C05-40E1-8490-CFCAFD1B7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40" y="71463"/>
            <a:ext cx="7972425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99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CE8ECAB-D10A-4E6C-B052-236495B69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361" y="2268141"/>
            <a:ext cx="76295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59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3B9F90-88D0-482B-95CF-DE80D2FAF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786" y="1836093"/>
            <a:ext cx="76866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32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8A6E6E-FD76-4616-A3E7-213071148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998" y="0"/>
            <a:ext cx="7981950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74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247731D-FA2D-4D0D-B652-962CD35CF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893" y="788638"/>
            <a:ext cx="8143275" cy="558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76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39D56FB-A8CE-4564-AA63-2AB0A3D06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574" y="2268141"/>
            <a:ext cx="42291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2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F6FBD4-F457-4986-8934-E1BD8B371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275" y="243681"/>
            <a:ext cx="521970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66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2700189"/>
            <a:ext cx="10944225" cy="1140090"/>
          </a:xfrm>
        </p:spPr>
        <p:txBody>
          <a:bodyPr>
            <a:noAutofit/>
          </a:bodyPr>
          <a:lstStyle/>
          <a:p>
            <a:pPr algn="l"/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&lt;Quiz&gt;</a:t>
            </a:r>
            <a:b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1.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알고리즘의 정확성과 설명력은 어떠한 관계를 보이고 있고 정확성이 높은 알고리즘 유형과 설명력이 높은 알고리즘 유형을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 분석을 하기 위해 데이터를 분리하는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Training / Validation / Testing Set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방법론을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백색잡음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(White Noise)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이란 무엇이고 어떠한 수학적 특성으로 정의할 수 있는지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b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4. F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검정의 </a:t>
            </a:r>
            <a:r>
              <a:rPr lang="ko-KR" alt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귀무가설과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대립가설을 설명하라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.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9543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6172413" cy="0"/>
          </a:xfrm>
          <a:prstGeom prst="line">
            <a:avLst/>
          </a:prstGeom>
          <a:ln w="3175">
            <a:solidFill>
              <a:srgbClr val="F22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C:\Users\user\Downloads\logo-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62" y="2799278"/>
            <a:ext cx="2216522" cy="332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D6F013-DC69-4406-B375-769C3A12F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2379054"/>
            <a:ext cx="4762500" cy="3476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22DDB76-DCD7-40D6-B592-8CCEF5228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141" y="1883753"/>
            <a:ext cx="51911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7724287-F85F-403F-B616-E7D80B3BF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113" y="529389"/>
            <a:ext cx="51816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9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8FE32074-AF17-44A3-B3EB-DC631A3C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01A6388-C510-4FAD-9312-C1CD79D71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724" y="1558232"/>
            <a:ext cx="79248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7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8FE32074-AF17-44A3-B3EB-DC631A3C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070960F-5CEF-45DE-B51F-AD024FE0C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711" y="1754606"/>
            <a:ext cx="73628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8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8FE32074-AF17-44A3-B3EB-DC631A3C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E69F430-B5ED-4C15-9FA4-5E97BBA94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461" y="1640306"/>
            <a:ext cx="75533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51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8FE32074-AF17-44A3-B3EB-DC631A3C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4FAAE9-507B-4522-B4C4-3DD11A51F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311" y="1635544"/>
            <a:ext cx="76676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62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25706</TotalTime>
  <Words>245</Words>
  <Application>Microsoft Office PowerPoint</Application>
  <PresentationFormat>사용자 지정</PresentationFormat>
  <Paragraphs>68</Paragraphs>
  <Slides>31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7" baseType="lpstr">
      <vt:lpstr>Noto Sans CJK KR Black</vt:lpstr>
      <vt:lpstr>맑은 고딕</vt:lpstr>
      <vt:lpstr>Arial</vt:lpstr>
      <vt:lpstr>Noto Sans CJK KR Bold</vt:lpstr>
      <vt:lpstr>Noto Sans CJK KR Medium</vt:lpstr>
      <vt:lpstr>Office 테마</vt:lpstr>
      <vt:lpstr>PowerPoint 프레젠테이션</vt:lpstr>
      <vt:lpstr>PowerPoint 프레젠테이션</vt:lpstr>
      <vt:lpstr>PowerPoint 프레젠테이션</vt:lpstr>
      <vt:lpstr>2. 시계열 데이터/분석과 기계학습의 차이</vt:lpstr>
      <vt:lpstr>2. 시계열 데이터/분석과  기계학습의 차이</vt:lpstr>
      <vt:lpstr>2. 시계열 데이터/분석과 기계학습의 차이</vt:lpstr>
      <vt:lpstr>2. 시계열 데이터/분석과 기계학습의 차이</vt:lpstr>
      <vt:lpstr>2. 시계열 데이터/분석과 기계학습의 차이</vt:lpstr>
      <vt:lpstr>2. 시계열 데이터/분석과 기계학습의 차이</vt:lpstr>
      <vt:lpstr>2. 시계열 데이터/분석과 기계학습의 차이</vt:lpstr>
      <vt:lpstr>2. 시계열 데이터/분석과 기계학습의 차이</vt:lpstr>
      <vt:lpstr>2. 시계열 데이터/분석과 기계학습의 차이</vt:lpstr>
      <vt:lpstr>2. 시계열  데이터 분석과  기계학습의 차이</vt:lpstr>
      <vt:lpstr>2. 시계열 데이터/분석과 기계학습의 차이</vt:lpstr>
      <vt:lpstr>2. 시계열 데이터/분석과 기계학습의 차이</vt:lpstr>
      <vt:lpstr>2. 시계열 데이터/분석과 기계학습의 차이</vt:lpstr>
      <vt:lpstr>2. 시계열 데이터/분석과 기계학습의 차이</vt:lpstr>
      <vt:lpstr>2. 시계열 데이터/분석과 기계학습의 차이</vt:lpstr>
      <vt:lpstr>3. (시계열) 회귀분석 요약</vt:lpstr>
      <vt:lpstr>3. (시계열)  회귀분석 요약</vt:lpstr>
      <vt:lpstr>3. (시계열) 회귀분석 요약</vt:lpstr>
      <vt:lpstr>3. (시계열) 회귀분석 요약</vt:lpstr>
      <vt:lpstr>3. (시계열) 회귀분석 요약</vt:lpstr>
      <vt:lpstr>3. (시계열)  회귀분석 요약</vt:lpstr>
      <vt:lpstr>3. (시계열) 회귀분석 요약</vt:lpstr>
      <vt:lpstr>3. (시계열) 회귀분석 요약</vt:lpstr>
      <vt:lpstr>3. (시계열)  회귀분석 요약</vt:lpstr>
      <vt:lpstr>3. (시계열)  회귀분석 요약</vt:lpstr>
      <vt:lpstr>3. (시계열) 회귀분석 요약</vt:lpstr>
      <vt:lpstr>&lt;Quiz&gt; 1. 알고리즘의 정확성과 설명력은 어떠한 관계를 보이고 있고 정확성이 높은 알고리즘 유형과 설명력이 높은 알고리즘 유형을 설명하라.   2. 시계열 분석을 하기 위해 데이터를 분리하는 Training / Validation / Testing Set 방법론을 설명하라.   3. 백색잡음(White Noise)이란 무엇이고 어떠한 수학적 특성으로 정의할 수 있는지 설명하라.   4. F검정의 귀무가설과 대립가설을 설명하라.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KK</cp:lastModifiedBy>
  <cp:revision>3102</cp:revision>
  <cp:lastPrinted>2017-06-28T02:15:48Z</cp:lastPrinted>
  <dcterms:created xsi:type="dcterms:W3CDTF">2015-02-06T05:35:23Z</dcterms:created>
  <dcterms:modified xsi:type="dcterms:W3CDTF">2019-08-04T01:28:03Z</dcterms:modified>
</cp:coreProperties>
</file>