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32"/>
  </p:notesMasterIdLst>
  <p:handoutMasterIdLst>
    <p:handoutMasterId r:id="rId33"/>
  </p:handoutMasterIdLst>
  <p:sldIdLst>
    <p:sldId id="1063" r:id="rId2"/>
    <p:sldId id="1194" r:id="rId3"/>
    <p:sldId id="1103" r:id="rId4"/>
    <p:sldId id="1158" r:id="rId5"/>
    <p:sldId id="1186" r:id="rId6"/>
    <p:sldId id="1187" r:id="rId7"/>
    <p:sldId id="1188" r:id="rId8"/>
    <p:sldId id="1189" r:id="rId9"/>
    <p:sldId id="1135" r:id="rId10"/>
    <p:sldId id="1190" r:id="rId11"/>
    <p:sldId id="1191" r:id="rId12"/>
    <p:sldId id="1110" r:id="rId13"/>
    <p:sldId id="1154" r:id="rId14"/>
    <p:sldId id="1159" r:id="rId15"/>
    <p:sldId id="1192" r:id="rId16"/>
    <p:sldId id="1160" r:id="rId17"/>
    <p:sldId id="1161" r:id="rId18"/>
    <p:sldId id="1162" r:id="rId19"/>
    <p:sldId id="1166" r:id="rId20"/>
    <p:sldId id="1163" r:id="rId21"/>
    <p:sldId id="1164" r:id="rId22"/>
    <p:sldId id="1165" r:id="rId23"/>
    <p:sldId id="1170" r:id="rId24"/>
    <p:sldId id="1172" r:id="rId25"/>
    <p:sldId id="1173" r:id="rId26"/>
    <p:sldId id="1174" r:id="rId27"/>
    <p:sldId id="1175" r:id="rId28"/>
    <p:sldId id="1176" r:id="rId29"/>
    <p:sldId id="1193" r:id="rId30"/>
    <p:sldId id="1062" r:id="rId31"/>
  </p:sldIdLst>
  <p:sldSz cx="12160250" cy="6840538"/>
  <p:notesSz cx="9874250" cy="6797675"/>
  <p:embeddedFontLst>
    <p:embeddedFont>
      <p:font typeface="맑은 고딕" panose="020B0503020000020004" pitchFamily="50" charset="-127"/>
      <p:regular r:id="rId34"/>
      <p:bold r:id="rId35"/>
    </p:embeddedFont>
  </p:embeddedFontLst>
  <p:defaultText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3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1B13"/>
    <a:srgbClr val="F2224D"/>
    <a:srgbClr val="FF0066"/>
    <a:srgbClr val="FAFAFA"/>
    <a:srgbClr val="FFDC4E"/>
    <a:srgbClr val="187ED0"/>
    <a:srgbClr val="009CDA"/>
    <a:srgbClr val="F08200"/>
    <a:srgbClr val="2F3498"/>
    <a:srgbClr val="DFBCB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85658" autoAdjust="0"/>
  </p:normalViewPr>
  <p:slideViewPr>
    <p:cSldViewPr>
      <p:cViewPr varScale="1">
        <p:scale>
          <a:sx n="81" d="100"/>
          <a:sy n="81" d="100"/>
        </p:scale>
        <p:origin x="120" y="1386"/>
      </p:cViewPr>
      <p:guideLst>
        <p:guide orient="horz" pos="2155"/>
        <p:guide pos="3830"/>
      </p:guideLst>
    </p:cSldViewPr>
  </p:slideViewPr>
  <p:notesTextViewPr>
    <p:cViewPr>
      <p:scale>
        <a:sx n="3" d="2"/>
        <a:sy n="3" d="2"/>
      </p:scale>
      <p:origin x="0" y="0"/>
    </p:cViewPr>
  </p:notesTextViewPr>
  <p:notesViewPr>
    <p:cSldViewPr>
      <p:cViewPr varScale="1">
        <p:scale>
          <a:sx n="88" d="100"/>
          <a:sy n="88" d="100"/>
        </p:scale>
        <p:origin x="-2172" y="-114"/>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593125" y="0"/>
            <a:ext cx="4278841" cy="339884"/>
          </a:xfrm>
          <a:prstGeom prst="rect">
            <a:avLst/>
          </a:prstGeom>
        </p:spPr>
        <p:txBody>
          <a:bodyPr vert="horz" lIns="91440" tIns="45720" rIns="91440" bIns="45720" rtlCol="0"/>
          <a:lstStyle>
            <a:lvl1pPr algn="r">
              <a:defRPr sz="1200"/>
            </a:lvl1pPr>
          </a:lstStyle>
          <a:p>
            <a:fld id="{FC718EE8-BF93-4A17-BED5-FC99EECA5FC7}" type="datetimeFigureOut">
              <a:rPr lang="ko-KR" altLang="en-US" smtClean="0"/>
              <a:t>2019-08-04</a:t>
            </a:fld>
            <a:endParaRPr lang="ko-KR" altLang="en-US"/>
          </a:p>
        </p:txBody>
      </p:sp>
      <p:sp>
        <p:nvSpPr>
          <p:cNvPr id="4" name="바닥글 개체 틀 3"/>
          <p:cNvSpPr>
            <a:spLocks noGrp="1"/>
          </p:cNvSpPr>
          <p:nvPr>
            <p:ph type="ftr" sz="quarter" idx="2"/>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3125" y="6456612"/>
            <a:ext cx="4278841" cy="339884"/>
          </a:xfrm>
          <a:prstGeom prst="rect">
            <a:avLst/>
          </a:prstGeom>
        </p:spPr>
        <p:txBody>
          <a:bodyPr vert="horz" lIns="91440" tIns="45720" rIns="91440" bIns="45720" rtlCol="0" anchor="b"/>
          <a:lstStyle>
            <a:lvl1pPr algn="r">
              <a:defRPr sz="1200"/>
            </a:lvl1pPr>
          </a:lstStyle>
          <a:p>
            <a:fld id="{BC0389D9-3AFB-446F-A659-3D0A661F2A5D}" type="slidenum">
              <a:rPr lang="ko-KR" altLang="en-US" smtClean="0"/>
              <a:t>‹#›</a:t>
            </a:fld>
            <a:endParaRPr lang="ko-KR" altLang="en-US"/>
          </a:p>
        </p:txBody>
      </p:sp>
    </p:spTree>
    <p:extLst>
      <p:ext uri="{BB962C8B-B14F-4D97-AF65-F5344CB8AC3E}">
        <p14:creationId xmlns:p14="http://schemas.microsoft.com/office/powerpoint/2010/main" val="3673937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278841"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593125" y="0"/>
            <a:ext cx="4278841" cy="339884"/>
          </a:xfrm>
          <a:prstGeom prst="rect">
            <a:avLst/>
          </a:prstGeom>
        </p:spPr>
        <p:txBody>
          <a:bodyPr vert="horz" lIns="91440" tIns="45720" rIns="91440" bIns="45720" rtlCol="0"/>
          <a:lstStyle>
            <a:lvl1pPr algn="r">
              <a:defRPr sz="1200"/>
            </a:lvl1pPr>
          </a:lstStyle>
          <a:p>
            <a:fld id="{6101F873-BA02-446B-9127-C4DE4310B943}" type="datetimeFigureOut">
              <a:rPr lang="ko-KR" altLang="en-US" smtClean="0"/>
              <a:t>2019-08-04</a:t>
            </a:fld>
            <a:endParaRPr lang="ko-KR" altLang="en-US"/>
          </a:p>
        </p:txBody>
      </p:sp>
      <p:sp>
        <p:nvSpPr>
          <p:cNvPr id="4" name="슬라이드 이미지 개체 틀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87426" y="3228896"/>
            <a:ext cx="7899400" cy="3058954"/>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6456612"/>
            <a:ext cx="4278841" cy="3398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5" y="6456612"/>
            <a:ext cx="4278841" cy="339884"/>
          </a:xfrm>
          <a:prstGeom prst="rect">
            <a:avLst/>
          </a:prstGeom>
        </p:spPr>
        <p:txBody>
          <a:bodyPr vert="horz" lIns="91440" tIns="45720" rIns="91440" bIns="45720" rtlCol="0" anchor="b"/>
          <a:lstStyle>
            <a:lvl1pPr algn="r">
              <a:defRPr sz="1200"/>
            </a:lvl1pPr>
          </a:lstStyle>
          <a:p>
            <a:fld id="{C191BC67-C438-4515-9D3F-F10D40F1354A}" type="slidenum">
              <a:rPr lang="ko-KR" altLang="en-US" smtClean="0"/>
              <a:t>‹#›</a:t>
            </a:fld>
            <a:endParaRPr lang="ko-KR" altLang="en-US"/>
          </a:p>
        </p:txBody>
      </p:sp>
    </p:spTree>
    <p:extLst>
      <p:ext uri="{BB962C8B-B14F-4D97-AF65-F5344CB8AC3E}">
        <p14:creationId xmlns:p14="http://schemas.microsoft.com/office/powerpoint/2010/main" val="42358454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1107796" rtl="0" eaLnBrk="1" fontAlgn="auto" latinLnBrk="1" hangingPunct="1">
              <a:lnSpc>
                <a:spcPct val="100000"/>
              </a:lnSpc>
              <a:spcBef>
                <a:spcPts val="0"/>
              </a:spcBef>
              <a:spcAft>
                <a:spcPts val="0"/>
              </a:spcAft>
              <a:buClrTx/>
              <a:buSzTx/>
              <a:buFontTx/>
              <a:buNone/>
              <a:tabLst/>
              <a:defRPr/>
            </a:pPr>
            <a:fld id="{C191BC67-C438-4515-9D3F-F10D40F1354A}" type="slidenum">
              <a:rPr kumimoji="0" lang="ko-KR" altLang="en-US" sz="1200" b="0" i="0" u="none" strike="noStrike" kern="1200" cap="none" spc="0" normalizeH="0" baseline="0" noProof="0" smtClean="0">
                <a:ln>
                  <a:noFill/>
                </a:ln>
                <a:solidFill>
                  <a:prstClr val="black"/>
                </a:solidFill>
                <a:effectLst/>
                <a:uLnTx/>
                <a:uFillTx/>
                <a:latin typeface="맑은 고딕"/>
                <a:ea typeface="맑은 고딕" panose="020B0503020000020004" pitchFamily="50" charset="-127"/>
                <a:cs typeface="+mn-cs"/>
              </a:rPr>
              <a:pPr marL="0" marR="0" lvl="0" indent="0" algn="r" defTabSz="1107796"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맑은 고딕"/>
              <a:ea typeface="맑은 고딕" panose="020B0503020000020004" pitchFamily="50" charset="-127"/>
              <a:cs typeface="+mn-cs"/>
            </a:endParaRPr>
          </a:p>
        </p:txBody>
      </p:sp>
    </p:spTree>
    <p:extLst>
      <p:ext uri="{BB962C8B-B14F-4D97-AF65-F5344CB8AC3E}">
        <p14:creationId xmlns:p14="http://schemas.microsoft.com/office/powerpoint/2010/main" val="1912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2019" y="2125002"/>
            <a:ext cx="10336213" cy="1466282"/>
          </a:xfrm>
        </p:spPr>
        <p:txBody>
          <a:bodyPr/>
          <a:lstStyle/>
          <a:p>
            <a:r>
              <a:rPr lang="ko-KR" altLang="en-US"/>
              <a:t>마스터 제목 스타일 편집</a:t>
            </a:r>
          </a:p>
        </p:txBody>
      </p:sp>
      <p:sp>
        <p:nvSpPr>
          <p:cNvPr id="3" name="부제목 2"/>
          <p:cNvSpPr>
            <a:spLocks noGrp="1"/>
          </p:cNvSpPr>
          <p:nvPr>
            <p:ph type="subTitle" idx="1"/>
          </p:nvPr>
        </p:nvSpPr>
        <p:spPr>
          <a:xfrm>
            <a:off x="1824041" y="3876305"/>
            <a:ext cx="8512175" cy="1748138"/>
          </a:xfrm>
        </p:spPr>
        <p:txBody>
          <a:bodyPr/>
          <a:lstStyle>
            <a:lvl1pPr marL="0" indent="0" algn="ctr">
              <a:buNone/>
              <a:defRPr>
                <a:solidFill>
                  <a:schemeClr val="tx1">
                    <a:tint val="75000"/>
                  </a:schemeClr>
                </a:solidFill>
              </a:defRPr>
            </a:lvl1pPr>
            <a:lvl2pPr marL="553898" indent="0" algn="ctr">
              <a:buNone/>
              <a:defRPr>
                <a:solidFill>
                  <a:schemeClr val="tx1">
                    <a:tint val="75000"/>
                  </a:schemeClr>
                </a:solidFill>
              </a:defRPr>
            </a:lvl2pPr>
            <a:lvl3pPr marL="1107796" indent="0" algn="ctr">
              <a:buNone/>
              <a:defRPr>
                <a:solidFill>
                  <a:schemeClr val="tx1">
                    <a:tint val="75000"/>
                  </a:schemeClr>
                </a:solidFill>
              </a:defRPr>
            </a:lvl3pPr>
            <a:lvl4pPr marL="1661693" indent="0" algn="ctr">
              <a:buNone/>
              <a:defRPr>
                <a:solidFill>
                  <a:schemeClr val="tx1">
                    <a:tint val="75000"/>
                  </a:schemeClr>
                </a:solidFill>
              </a:defRPr>
            </a:lvl4pPr>
            <a:lvl5pPr marL="2215591" indent="0" algn="ctr">
              <a:buNone/>
              <a:defRPr>
                <a:solidFill>
                  <a:schemeClr val="tx1">
                    <a:tint val="75000"/>
                  </a:schemeClr>
                </a:solidFill>
              </a:defRPr>
            </a:lvl5pPr>
            <a:lvl6pPr marL="2769489" indent="0" algn="ctr">
              <a:buNone/>
              <a:defRPr>
                <a:solidFill>
                  <a:schemeClr val="tx1">
                    <a:tint val="75000"/>
                  </a:schemeClr>
                </a:solidFill>
              </a:defRPr>
            </a:lvl6pPr>
            <a:lvl7pPr marL="3323387" indent="0" algn="ctr">
              <a:buNone/>
              <a:defRPr>
                <a:solidFill>
                  <a:schemeClr val="tx1">
                    <a:tint val="75000"/>
                  </a:schemeClr>
                </a:solidFill>
              </a:defRPr>
            </a:lvl7pPr>
            <a:lvl8pPr marL="3877285" indent="0" algn="ctr">
              <a:buNone/>
              <a:defRPr>
                <a:solidFill>
                  <a:schemeClr val="tx1">
                    <a:tint val="75000"/>
                  </a:schemeClr>
                </a:solidFill>
              </a:defRPr>
            </a:lvl8pPr>
            <a:lvl9pPr marL="4431182"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9B5E594-86C5-4F1D-8812-38DF40064943}" type="datetime1">
              <a:rPr lang="ko-KR" altLang="en-US" smtClean="0"/>
              <a:t>2019-08-04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sz="800"/>
            </a:lvl1pPr>
          </a:lstStyle>
          <a:p>
            <a:fld id="{6DDAE2C3-1A0B-474A-8CE8-AE55B8D9D4B1}" type="slidenum">
              <a:rPr lang="ko-KR" altLang="en-US" smtClean="0"/>
              <a:pPr/>
              <a:t>‹#›</a:t>
            </a:fld>
            <a:endParaRPr lang="ko-KR" altLang="en-US" dirty="0"/>
          </a:p>
        </p:txBody>
      </p:sp>
      <p:cxnSp>
        <p:nvCxnSpPr>
          <p:cNvPr id="8" name="직선 연결선 7"/>
          <p:cNvCxnSpPr/>
          <p:nvPr userDrawn="1"/>
        </p:nvCxnSpPr>
        <p:spPr>
          <a:xfrm>
            <a:off x="2407717" y="467941"/>
            <a:ext cx="32403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36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5C0B17C-522D-4CD8-8139-01EDEBAB2AF6}" type="datetime1">
              <a:rPr lang="ko-KR" altLang="en-US" smtClean="0"/>
              <a:t>2019-08-04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08621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16181" y="273941"/>
            <a:ext cx="2736057" cy="583662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08015" y="273941"/>
            <a:ext cx="8005498" cy="583662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45261C-38F3-40E7-AAA6-CE27B727AA65}" type="datetime1">
              <a:rPr lang="ko-KR" altLang="en-US" smtClean="0"/>
              <a:t>2019-08-04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3433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8472951-AD8C-47B8-8787-30E2F4BFA1EA}" type="datetime1">
              <a:rPr lang="ko-KR" altLang="en-US" smtClean="0"/>
              <a:t>2019-08-04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9160679" y="6372598"/>
            <a:ext cx="2837392" cy="364195"/>
          </a:xfrm>
        </p:spPr>
        <p:txBody>
          <a:bodyPr/>
          <a:lstStyle>
            <a:lvl1pPr>
              <a:defRPr sz="900"/>
            </a:lvl1pPr>
          </a:lstStyle>
          <a:p>
            <a:fld id="{6DDAE2C3-1A0B-474A-8CE8-AE55B8D9D4B1}" type="slidenum">
              <a:rPr lang="ko-KR" altLang="en-US" smtClean="0"/>
              <a:pPr/>
              <a:t>‹#›</a:t>
            </a:fld>
            <a:endParaRPr lang="ko-KR" altLang="en-US" dirty="0"/>
          </a:p>
        </p:txBody>
      </p:sp>
    </p:spTree>
    <p:extLst>
      <p:ext uri="{BB962C8B-B14F-4D97-AF65-F5344CB8AC3E}">
        <p14:creationId xmlns:p14="http://schemas.microsoft.com/office/powerpoint/2010/main" val="186561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0576" y="4395684"/>
            <a:ext cx="10336213" cy="1358607"/>
          </a:xfrm>
        </p:spPr>
        <p:txBody>
          <a:bodyPr anchor="t"/>
          <a:lstStyle>
            <a:lvl1pPr algn="l">
              <a:defRPr sz="4800" b="1" cap="all"/>
            </a:lvl1pPr>
          </a:lstStyle>
          <a:p>
            <a:r>
              <a:rPr lang="ko-KR" altLang="en-US"/>
              <a:t>마스터 제목 스타일 편집</a:t>
            </a:r>
          </a:p>
        </p:txBody>
      </p:sp>
      <p:sp>
        <p:nvSpPr>
          <p:cNvPr id="3" name="텍스트 개체 틀 2"/>
          <p:cNvSpPr>
            <a:spLocks noGrp="1"/>
          </p:cNvSpPr>
          <p:nvPr>
            <p:ph type="body" idx="1"/>
          </p:nvPr>
        </p:nvSpPr>
        <p:spPr>
          <a:xfrm>
            <a:off x="960576" y="2899313"/>
            <a:ext cx="10336213" cy="1496368"/>
          </a:xfrm>
        </p:spPr>
        <p:txBody>
          <a:bodyPr anchor="b"/>
          <a:lstStyle>
            <a:lvl1pPr marL="0" indent="0">
              <a:buNone/>
              <a:defRPr sz="2400">
                <a:solidFill>
                  <a:schemeClr val="tx1">
                    <a:tint val="75000"/>
                  </a:schemeClr>
                </a:solidFill>
              </a:defRPr>
            </a:lvl1pPr>
            <a:lvl2pPr marL="553898" indent="0">
              <a:buNone/>
              <a:defRPr sz="2200">
                <a:solidFill>
                  <a:schemeClr val="tx1">
                    <a:tint val="75000"/>
                  </a:schemeClr>
                </a:solidFill>
              </a:defRPr>
            </a:lvl2pPr>
            <a:lvl3pPr marL="1107796" indent="0">
              <a:buNone/>
              <a:defRPr sz="1900">
                <a:solidFill>
                  <a:schemeClr val="tx1">
                    <a:tint val="75000"/>
                  </a:schemeClr>
                </a:solidFill>
              </a:defRPr>
            </a:lvl3pPr>
            <a:lvl4pPr marL="1661693" indent="0">
              <a:buNone/>
              <a:defRPr sz="1700">
                <a:solidFill>
                  <a:schemeClr val="tx1">
                    <a:tint val="75000"/>
                  </a:schemeClr>
                </a:solidFill>
              </a:defRPr>
            </a:lvl4pPr>
            <a:lvl5pPr marL="2215591" indent="0">
              <a:buNone/>
              <a:defRPr sz="1700">
                <a:solidFill>
                  <a:schemeClr val="tx1">
                    <a:tint val="75000"/>
                  </a:schemeClr>
                </a:solidFill>
              </a:defRPr>
            </a:lvl5pPr>
            <a:lvl6pPr marL="2769489" indent="0">
              <a:buNone/>
              <a:defRPr sz="1700">
                <a:solidFill>
                  <a:schemeClr val="tx1">
                    <a:tint val="75000"/>
                  </a:schemeClr>
                </a:solidFill>
              </a:defRPr>
            </a:lvl6pPr>
            <a:lvl7pPr marL="3323387" indent="0">
              <a:buNone/>
              <a:defRPr sz="1700">
                <a:solidFill>
                  <a:schemeClr val="tx1">
                    <a:tint val="75000"/>
                  </a:schemeClr>
                </a:solidFill>
              </a:defRPr>
            </a:lvl7pPr>
            <a:lvl8pPr marL="3877285" indent="0">
              <a:buNone/>
              <a:defRPr sz="1700">
                <a:solidFill>
                  <a:schemeClr val="tx1">
                    <a:tint val="75000"/>
                  </a:schemeClr>
                </a:solidFill>
              </a:defRPr>
            </a:lvl8pPr>
            <a:lvl9pPr marL="4431182" indent="0">
              <a:buNone/>
              <a:defRPr sz="17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BCB1BBF-13D1-46E6-8B8B-C9F26A0BAD91}" type="datetime1">
              <a:rPr lang="ko-KR" altLang="en-US" smtClean="0"/>
              <a:t>2019-08-04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47681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08013"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81460" y="1596127"/>
            <a:ext cx="5370777" cy="4514439"/>
          </a:xfrm>
        </p:spPr>
        <p:txBody>
          <a:bodyPr/>
          <a:lstStyle>
            <a:lvl1pPr>
              <a:defRPr sz="3400"/>
            </a:lvl1pPr>
            <a:lvl2pPr>
              <a:defRPr sz="2900"/>
            </a:lvl2pPr>
            <a:lvl3pPr>
              <a:defRPr sz="2400"/>
            </a:lvl3pPr>
            <a:lvl4pPr>
              <a:defRPr sz="2200"/>
            </a:lvl4pPr>
            <a:lvl5pPr>
              <a:defRPr sz="2200"/>
            </a:lvl5pPr>
            <a:lvl6pPr>
              <a:defRPr sz="2200"/>
            </a:lvl6pPr>
            <a:lvl7pPr>
              <a:defRPr sz="2200"/>
            </a:lvl7pPr>
            <a:lvl8pPr>
              <a:defRPr sz="2200"/>
            </a:lvl8pPr>
            <a:lvl9pPr>
              <a:defRPr sz="22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B16FDC3D-FD6A-49DF-B101-11717D57279F}" type="datetime1">
              <a:rPr lang="ko-KR" altLang="en-US" smtClean="0"/>
              <a:t>2019-08-04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62675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608013" y="1531206"/>
            <a:ext cx="5372889"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4" name="내용 개체 틀 3"/>
          <p:cNvSpPr>
            <a:spLocks noGrp="1"/>
          </p:cNvSpPr>
          <p:nvPr>
            <p:ph sz="half" idx="2"/>
          </p:nvPr>
        </p:nvSpPr>
        <p:spPr>
          <a:xfrm>
            <a:off x="608013" y="2169338"/>
            <a:ext cx="5372889"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7246" y="1531206"/>
            <a:ext cx="5375000" cy="638134"/>
          </a:xfrm>
        </p:spPr>
        <p:txBody>
          <a:bodyPr anchor="b"/>
          <a:lstStyle>
            <a:lvl1pPr marL="0" indent="0">
              <a:buNone/>
              <a:defRPr sz="2900" b="1"/>
            </a:lvl1pPr>
            <a:lvl2pPr marL="553898" indent="0">
              <a:buNone/>
              <a:defRPr sz="2400" b="1"/>
            </a:lvl2pPr>
            <a:lvl3pPr marL="1107796" indent="0">
              <a:buNone/>
              <a:defRPr sz="2200" b="1"/>
            </a:lvl3pPr>
            <a:lvl4pPr marL="1661693" indent="0">
              <a:buNone/>
              <a:defRPr sz="1900" b="1"/>
            </a:lvl4pPr>
            <a:lvl5pPr marL="2215591" indent="0">
              <a:buNone/>
              <a:defRPr sz="1900" b="1"/>
            </a:lvl5pPr>
            <a:lvl6pPr marL="2769489" indent="0">
              <a:buNone/>
              <a:defRPr sz="1900" b="1"/>
            </a:lvl6pPr>
            <a:lvl7pPr marL="3323387" indent="0">
              <a:buNone/>
              <a:defRPr sz="1900" b="1"/>
            </a:lvl7pPr>
            <a:lvl8pPr marL="3877285" indent="0">
              <a:buNone/>
              <a:defRPr sz="1900" b="1"/>
            </a:lvl8pPr>
            <a:lvl9pPr marL="4431182" indent="0">
              <a:buNone/>
              <a:defRPr sz="1900" b="1"/>
            </a:lvl9pPr>
          </a:lstStyle>
          <a:p>
            <a:pPr lvl="0"/>
            <a:r>
              <a:rPr lang="ko-KR" altLang="en-US"/>
              <a:t>마스터 텍스트 스타일을 편집합니다</a:t>
            </a:r>
          </a:p>
        </p:txBody>
      </p:sp>
      <p:sp>
        <p:nvSpPr>
          <p:cNvPr id="6" name="내용 개체 틀 5"/>
          <p:cNvSpPr>
            <a:spLocks noGrp="1"/>
          </p:cNvSpPr>
          <p:nvPr>
            <p:ph sz="quarter" idx="4"/>
          </p:nvPr>
        </p:nvSpPr>
        <p:spPr>
          <a:xfrm>
            <a:off x="6177246" y="2169338"/>
            <a:ext cx="5375000" cy="3941227"/>
          </a:xfrm>
        </p:spPr>
        <p:txBody>
          <a:bodyPr/>
          <a:lstStyle>
            <a:lvl1pPr>
              <a:defRPr sz="2900"/>
            </a:lvl1pPr>
            <a:lvl2pPr>
              <a:defRPr sz="2400"/>
            </a:lvl2pPr>
            <a:lvl3pPr>
              <a:defRPr sz="2200"/>
            </a:lvl3pPr>
            <a:lvl4pPr>
              <a:defRPr sz="1900"/>
            </a:lvl4pPr>
            <a:lvl5pPr>
              <a:defRPr sz="1900"/>
            </a:lvl5pPr>
            <a:lvl6pPr>
              <a:defRPr sz="1900"/>
            </a:lvl6pPr>
            <a:lvl7pPr>
              <a:defRPr sz="1900"/>
            </a:lvl7pPr>
            <a:lvl8pPr>
              <a:defRPr sz="1900"/>
            </a:lvl8pPr>
            <a:lvl9pPr>
              <a:defRPr sz="1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2D411A2-FD90-4A19-98A8-25197A66BC26}" type="datetime1">
              <a:rPr lang="ko-KR" altLang="en-US" smtClean="0"/>
              <a:t>2019-08-04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228410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F6E6B532-6471-449A-9A2F-4428556C2F98}" type="datetime1">
              <a:rPr lang="ko-KR" altLang="en-US" smtClean="0"/>
              <a:t>2019-08-04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3455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5A9E13B-856D-4562-A86D-A2B6F7BF810F}" type="datetime1">
              <a:rPr lang="ko-KR" altLang="en-US" smtClean="0"/>
              <a:t>2019-08-04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3741147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8017" y="272355"/>
            <a:ext cx="4000639" cy="1159093"/>
          </a:xfrm>
        </p:spPr>
        <p:txBody>
          <a:bodyPr anchor="b"/>
          <a:lstStyle>
            <a:lvl1pPr algn="l">
              <a:defRPr sz="2400" b="1"/>
            </a:lvl1pPr>
          </a:lstStyle>
          <a:p>
            <a:r>
              <a:rPr lang="ko-KR" altLang="en-US"/>
              <a:t>마스터 제목 스타일 편집</a:t>
            </a:r>
          </a:p>
        </p:txBody>
      </p:sp>
      <p:sp>
        <p:nvSpPr>
          <p:cNvPr id="3" name="내용 개체 틀 2"/>
          <p:cNvSpPr>
            <a:spLocks noGrp="1"/>
          </p:cNvSpPr>
          <p:nvPr>
            <p:ph idx="1"/>
          </p:nvPr>
        </p:nvSpPr>
        <p:spPr>
          <a:xfrm>
            <a:off x="4754323" y="272359"/>
            <a:ext cx="6797918" cy="5838209"/>
          </a:xfrm>
        </p:spPr>
        <p:txBody>
          <a:bodyPr/>
          <a:lstStyle>
            <a:lvl1pPr>
              <a:defRPr sz="3900"/>
            </a:lvl1pPr>
            <a:lvl2pPr>
              <a:defRPr sz="3400"/>
            </a:lvl2pPr>
            <a:lvl3pPr>
              <a:defRPr sz="2900"/>
            </a:lvl3pPr>
            <a:lvl4pPr>
              <a:defRPr sz="2400"/>
            </a:lvl4pPr>
            <a:lvl5pPr>
              <a:defRPr sz="2400"/>
            </a:lvl5pPr>
            <a:lvl6pPr>
              <a:defRPr sz="2400"/>
            </a:lvl6pPr>
            <a:lvl7pPr>
              <a:defRPr sz="2400"/>
            </a:lvl7pPr>
            <a:lvl8pPr>
              <a:defRPr sz="2400"/>
            </a:lvl8pPr>
            <a:lvl9pPr>
              <a:defRPr sz="2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08017" y="1431450"/>
            <a:ext cx="4000639" cy="4679118"/>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672FB3A-7E9E-4380-9381-6FCA87FBB41A}" type="datetime1">
              <a:rPr lang="ko-KR" altLang="en-US" smtClean="0"/>
              <a:t>2019-08-04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7326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3494" y="4788378"/>
            <a:ext cx="7296150" cy="565297"/>
          </a:xfrm>
        </p:spPr>
        <p:txBody>
          <a:bodyPr anchor="b"/>
          <a:lstStyle>
            <a:lvl1pPr algn="l">
              <a:defRPr sz="2400" b="1"/>
            </a:lvl1pPr>
          </a:lstStyle>
          <a:p>
            <a:r>
              <a:rPr lang="ko-KR" altLang="en-US"/>
              <a:t>마스터 제목 스타일 편집</a:t>
            </a:r>
          </a:p>
        </p:txBody>
      </p:sp>
      <p:sp>
        <p:nvSpPr>
          <p:cNvPr id="3" name="그림 개체 틀 2"/>
          <p:cNvSpPr>
            <a:spLocks noGrp="1"/>
          </p:cNvSpPr>
          <p:nvPr>
            <p:ph type="pic" idx="1"/>
          </p:nvPr>
        </p:nvSpPr>
        <p:spPr>
          <a:xfrm>
            <a:off x="2383494" y="611216"/>
            <a:ext cx="7296150" cy="4104323"/>
          </a:xfrm>
        </p:spPr>
        <p:txBody>
          <a:bodyPr/>
          <a:lstStyle>
            <a:lvl1pPr marL="0" indent="0">
              <a:buNone/>
              <a:defRPr sz="3900"/>
            </a:lvl1pPr>
            <a:lvl2pPr marL="553898" indent="0">
              <a:buNone/>
              <a:defRPr sz="3400"/>
            </a:lvl2pPr>
            <a:lvl3pPr marL="1107796" indent="0">
              <a:buNone/>
              <a:defRPr sz="2900"/>
            </a:lvl3pPr>
            <a:lvl4pPr marL="1661693" indent="0">
              <a:buNone/>
              <a:defRPr sz="2400"/>
            </a:lvl4pPr>
            <a:lvl5pPr marL="2215591" indent="0">
              <a:buNone/>
              <a:defRPr sz="2400"/>
            </a:lvl5pPr>
            <a:lvl6pPr marL="2769489" indent="0">
              <a:buNone/>
              <a:defRPr sz="2400"/>
            </a:lvl6pPr>
            <a:lvl7pPr marL="3323387" indent="0">
              <a:buNone/>
              <a:defRPr sz="2400"/>
            </a:lvl7pPr>
            <a:lvl8pPr marL="3877285" indent="0">
              <a:buNone/>
              <a:defRPr sz="2400"/>
            </a:lvl8pPr>
            <a:lvl9pPr marL="4431182" indent="0">
              <a:buNone/>
              <a:defRPr sz="2400"/>
            </a:lvl9pPr>
          </a:lstStyle>
          <a:p>
            <a:endParaRPr lang="ko-KR" altLang="en-US"/>
          </a:p>
        </p:txBody>
      </p:sp>
      <p:sp>
        <p:nvSpPr>
          <p:cNvPr id="4" name="텍스트 개체 틀 3"/>
          <p:cNvSpPr>
            <a:spLocks noGrp="1"/>
          </p:cNvSpPr>
          <p:nvPr>
            <p:ph type="body" sz="half" idx="2"/>
          </p:nvPr>
        </p:nvSpPr>
        <p:spPr>
          <a:xfrm>
            <a:off x="2383494" y="5353673"/>
            <a:ext cx="7296150" cy="802814"/>
          </a:xfrm>
        </p:spPr>
        <p:txBody>
          <a:bodyPr/>
          <a:lstStyle>
            <a:lvl1pPr marL="0" indent="0">
              <a:buNone/>
              <a:defRPr sz="1700"/>
            </a:lvl1pPr>
            <a:lvl2pPr marL="553898" indent="0">
              <a:buNone/>
              <a:defRPr sz="1500"/>
            </a:lvl2pPr>
            <a:lvl3pPr marL="1107796" indent="0">
              <a:buNone/>
              <a:defRPr sz="1200"/>
            </a:lvl3pPr>
            <a:lvl4pPr marL="1661693" indent="0">
              <a:buNone/>
              <a:defRPr sz="1100"/>
            </a:lvl4pPr>
            <a:lvl5pPr marL="2215591" indent="0">
              <a:buNone/>
              <a:defRPr sz="1100"/>
            </a:lvl5pPr>
            <a:lvl6pPr marL="2769489" indent="0">
              <a:buNone/>
              <a:defRPr sz="1100"/>
            </a:lvl6pPr>
            <a:lvl7pPr marL="3323387" indent="0">
              <a:buNone/>
              <a:defRPr sz="1100"/>
            </a:lvl7pPr>
            <a:lvl8pPr marL="3877285" indent="0">
              <a:buNone/>
              <a:defRPr sz="1100"/>
            </a:lvl8pPr>
            <a:lvl9pPr marL="4431182" indent="0">
              <a:buNone/>
              <a:defRPr sz="11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3948CCBA-1514-4E9E-888A-807450F810B0}" type="datetime1">
              <a:rPr lang="ko-KR" altLang="en-US" smtClean="0"/>
              <a:t>2019-08-04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6DDAE2C3-1A0B-474A-8CE8-AE55B8D9D4B1}" type="slidenum">
              <a:rPr lang="ko-KR" altLang="en-US" smtClean="0"/>
              <a:t>‹#›</a:t>
            </a:fld>
            <a:endParaRPr lang="ko-KR" altLang="en-US"/>
          </a:p>
        </p:txBody>
      </p:sp>
    </p:spTree>
    <p:extLst>
      <p:ext uri="{BB962C8B-B14F-4D97-AF65-F5344CB8AC3E}">
        <p14:creationId xmlns:p14="http://schemas.microsoft.com/office/powerpoint/2010/main" val="1267425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8016" y="273939"/>
            <a:ext cx="10944225" cy="1140090"/>
          </a:xfrm>
          <a:prstGeom prst="rect">
            <a:avLst/>
          </a:prstGeom>
        </p:spPr>
        <p:txBody>
          <a:bodyPr vert="horz" lIns="110780" tIns="55390" rIns="110780" bIns="5539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8016" y="1596127"/>
            <a:ext cx="10944225" cy="4514439"/>
          </a:xfrm>
          <a:prstGeom prst="rect">
            <a:avLst/>
          </a:prstGeom>
        </p:spPr>
        <p:txBody>
          <a:bodyPr vert="horz" lIns="110780" tIns="55390" rIns="110780" bIns="5539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8013" y="6340169"/>
            <a:ext cx="2837392" cy="364195"/>
          </a:xfrm>
          <a:prstGeom prst="rect">
            <a:avLst/>
          </a:prstGeom>
        </p:spPr>
        <p:txBody>
          <a:bodyPr vert="horz" lIns="110780" tIns="55390" rIns="110780" bIns="55390" rtlCol="0" anchor="ctr"/>
          <a:lstStyle>
            <a:lvl1pPr algn="l">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170EDEE7-370E-499F-B978-ABF387098974}" type="datetime1">
              <a:rPr lang="ko-KR" altLang="en-US" smtClean="0"/>
              <a:t>2019-08-04</a:t>
            </a:fld>
            <a:endParaRPr lang="ko-KR" altLang="en-US" dirty="0"/>
          </a:p>
        </p:txBody>
      </p:sp>
      <p:sp>
        <p:nvSpPr>
          <p:cNvPr id="5" name="바닥글 개체 틀 4"/>
          <p:cNvSpPr>
            <a:spLocks noGrp="1"/>
          </p:cNvSpPr>
          <p:nvPr>
            <p:ph type="ftr" sz="quarter" idx="3"/>
          </p:nvPr>
        </p:nvSpPr>
        <p:spPr>
          <a:xfrm>
            <a:off x="4154752" y="6340169"/>
            <a:ext cx="3850746" cy="364195"/>
          </a:xfrm>
          <a:prstGeom prst="rect">
            <a:avLst/>
          </a:prstGeom>
        </p:spPr>
        <p:txBody>
          <a:bodyPr vert="horz" lIns="110780" tIns="55390" rIns="110780" bIns="55390" rtlCol="0" anchor="ctr"/>
          <a:lstStyle>
            <a:lvl1pPr algn="ct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endParaRPr lang="ko-KR" altLang="en-US" dirty="0"/>
          </a:p>
        </p:txBody>
      </p:sp>
      <p:sp>
        <p:nvSpPr>
          <p:cNvPr id="6" name="슬라이드 번호 개체 틀 5"/>
          <p:cNvSpPr>
            <a:spLocks noGrp="1"/>
          </p:cNvSpPr>
          <p:nvPr>
            <p:ph type="sldNum" sz="quarter" idx="4"/>
          </p:nvPr>
        </p:nvSpPr>
        <p:spPr>
          <a:xfrm>
            <a:off x="8714849" y="6340169"/>
            <a:ext cx="2837392" cy="364195"/>
          </a:xfrm>
          <a:prstGeom prst="rect">
            <a:avLst/>
          </a:prstGeom>
        </p:spPr>
        <p:txBody>
          <a:bodyPr vert="horz" lIns="110780" tIns="55390" rIns="110780" bIns="55390" rtlCol="0" anchor="ctr"/>
          <a:lstStyle>
            <a:lvl1pPr algn="r">
              <a:defRPr sz="1500">
                <a:solidFill>
                  <a:schemeClr val="tx1">
                    <a:tint val="75000"/>
                  </a:schemeClr>
                </a:solidFill>
                <a:latin typeface="Noto Sans CJK KR Bold" panose="020B0800000000000000" pitchFamily="34" charset="-127"/>
                <a:ea typeface="Noto Sans CJK KR Bold" panose="020B0800000000000000" pitchFamily="34" charset="-127"/>
              </a:defRPr>
            </a:lvl1pPr>
          </a:lstStyle>
          <a:p>
            <a:fld id="{6DDAE2C3-1A0B-474A-8CE8-AE55B8D9D4B1}" type="slidenum">
              <a:rPr lang="ko-KR" altLang="en-US" smtClean="0"/>
              <a:pPr/>
              <a:t>‹#›</a:t>
            </a:fld>
            <a:endParaRPr lang="ko-KR" altLang="en-US" dirty="0"/>
          </a:p>
        </p:txBody>
      </p:sp>
      <p:pic>
        <p:nvPicPr>
          <p:cNvPr id="7" name="그림 6" descr="C:\Users\user\Downloads\logo-02.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1493" y="251917"/>
            <a:ext cx="1944216" cy="288031"/>
          </a:xfrm>
          <a:prstGeom prst="rect">
            <a:avLst/>
          </a:prstGeom>
          <a:noFill/>
          <a:ln>
            <a:noFill/>
          </a:ln>
        </p:spPr>
      </p:pic>
    </p:spTree>
    <p:extLst>
      <p:ext uri="{BB962C8B-B14F-4D97-AF65-F5344CB8AC3E}">
        <p14:creationId xmlns:p14="http://schemas.microsoft.com/office/powerpoint/2010/main" val="318773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107796" rtl="0" eaLnBrk="1" latinLnBrk="1" hangingPunct="1">
        <a:spcBef>
          <a:spcPct val="0"/>
        </a:spcBef>
        <a:buNone/>
        <a:defRPr sz="5300" kern="1200">
          <a:solidFill>
            <a:schemeClr val="tx1"/>
          </a:solidFill>
          <a:latin typeface="Noto Sans CJK KR Bold" panose="020B0800000000000000" pitchFamily="34" charset="-127"/>
          <a:ea typeface="Noto Sans CJK KR Bold" panose="020B0800000000000000" pitchFamily="34" charset="-127"/>
          <a:cs typeface="+mj-cs"/>
        </a:defRPr>
      </a:lvl1pPr>
    </p:titleStyle>
    <p:bodyStyle>
      <a:lvl1pPr marL="415423" indent="-415423" algn="l" defTabSz="1107796" rtl="0" eaLnBrk="1" latinLnBrk="1" hangingPunct="1">
        <a:spcBef>
          <a:spcPct val="20000"/>
        </a:spcBef>
        <a:buFont typeface="Arial" panose="020B0604020202020204" pitchFamily="34" charset="0"/>
        <a:buChar char="•"/>
        <a:defRPr sz="3900" kern="1200">
          <a:solidFill>
            <a:schemeClr val="tx1"/>
          </a:solidFill>
          <a:latin typeface="Noto Sans CJK KR Bold" panose="020B0800000000000000" pitchFamily="34" charset="-127"/>
          <a:ea typeface="Noto Sans CJK KR Bold" panose="020B0800000000000000" pitchFamily="34" charset="-127"/>
          <a:cs typeface="+mn-cs"/>
        </a:defRPr>
      </a:lvl1pPr>
      <a:lvl2pPr marL="900084" indent="-346186" algn="l" defTabSz="1107796" rtl="0" eaLnBrk="1" latinLnBrk="1" hangingPunct="1">
        <a:spcBef>
          <a:spcPct val="20000"/>
        </a:spcBef>
        <a:buFont typeface="Arial" panose="020B0604020202020204" pitchFamily="34" charset="0"/>
        <a:buChar char="–"/>
        <a:defRPr sz="3400" kern="1200">
          <a:solidFill>
            <a:schemeClr val="tx1"/>
          </a:solidFill>
          <a:latin typeface="Noto Sans CJK KR Bold" panose="020B0800000000000000" pitchFamily="34" charset="-127"/>
          <a:ea typeface="Noto Sans CJK KR Bold" panose="020B0800000000000000" pitchFamily="34" charset="-127"/>
          <a:cs typeface="+mn-cs"/>
        </a:defRPr>
      </a:lvl2pPr>
      <a:lvl3pPr marL="1384745" indent="-276949" algn="l" defTabSz="1107796" rtl="0" eaLnBrk="1" latinLnBrk="1" hangingPunct="1">
        <a:spcBef>
          <a:spcPct val="20000"/>
        </a:spcBef>
        <a:buFont typeface="Arial" panose="020B0604020202020204" pitchFamily="34" charset="0"/>
        <a:buChar char="•"/>
        <a:defRPr sz="2900" kern="1200">
          <a:solidFill>
            <a:schemeClr val="tx1"/>
          </a:solidFill>
          <a:latin typeface="Noto Sans CJK KR Bold" panose="020B0800000000000000" pitchFamily="34" charset="-127"/>
          <a:ea typeface="Noto Sans CJK KR Bold" panose="020B0800000000000000" pitchFamily="34" charset="-127"/>
          <a:cs typeface="+mn-cs"/>
        </a:defRPr>
      </a:lvl3pPr>
      <a:lvl4pPr marL="1938642"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4pPr>
      <a:lvl5pPr marL="2492540" indent="-276949" algn="l" defTabSz="1107796" rtl="0" eaLnBrk="1" latinLnBrk="1" hangingPunct="1">
        <a:spcBef>
          <a:spcPct val="20000"/>
        </a:spcBef>
        <a:buFont typeface="Arial" panose="020B0604020202020204" pitchFamily="34" charset="0"/>
        <a:buChar char="»"/>
        <a:defRPr sz="2400" kern="1200">
          <a:solidFill>
            <a:schemeClr val="tx1"/>
          </a:solidFill>
          <a:latin typeface="Noto Sans CJK KR Bold" panose="020B0800000000000000" pitchFamily="34" charset="-127"/>
          <a:ea typeface="Noto Sans CJK KR Bold" panose="020B0800000000000000" pitchFamily="34" charset="-127"/>
          <a:cs typeface="+mn-cs"/>
        </a:defRPr>
      </a:lvl5pPr>
      <a:lvl6pPr marL="3046438"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600336"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54234"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708131" indent="-276949" algn="l" defTabSz="1107796"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ko-KR"/>
      </a:defPPr>
      <a:lvl1pPr marL="0" algn="l" defTabSz="1107796" rtl="0" eaLnBrk="1" latinLnBrk="1" hangingPunct="1">
        <a:defRPr sz="2200" kern="1200">
          <a:solidFill>
            <a:schemeClr val="tx1"/>
          </a:solidFill>
          <a:latin typeface="+mn-lt"/>
          <a:ea typeface="+mn-ea"/>
          <a:cs typeface="+mn-cs"/>
        </a:defRPr>
      </a:lvl1pPr>
      <a:lvl2pPr marL="553898" algn="l" defTabSz="1107796" rtl="0" eaLnBrk="1" latinLnBrk="1" hangingPunct="1">
        <a:defRPr sz="2200" kern="1200">
          <a:solidFill>
            <a:schemeClr val="tx1"/>
          </a:solidFill>
          <a:latin typeface="+mn-lt"/>
          <a:ea typeface="+mn-ea"/>
          <a:cs typeface="+mn-cs"/>
        </a:defRPr>
      </a:lvl2pPr>
      <a:lvl3pPr marL="1107796" algn="l" defTabSz="1107796" rtl="0" eaLnBrk="1" latinLnBrk="1" hangingPunct="1">
        <a:defRPr sz="2200" kern="1200">
          <a:solidFill>
            <a:schemeClr val="tx1"/>
          </a:solidFill>
          <a:latin typeface="+mn-lt"/>
          <a:ea typeface="+mn-ea"/>
          <a:cs typeface="+mn-cs"/>
        </a:defRPr>
      </a:lvl3pPr>
      <a:lvl4pPr marL="1661693" algn="l" defTabSz="1107796" rtl="0" eaLnBrk="1" latinLnBrk="1" hangingPunct="1">
        <a:defRPr sz="2200" kern="1200">
          <a:solidFill>
            <a:schemeClr val="tx1"/>
          </a:solidFill>
          <a:latin typeface="+mn-lt"/>
          <a:ea typeface="+mn-ea"/>
          <a:cs typeface="+mn-cs"/>
        </a:defRPr>
      </a:lvl4pPr>
      <a:lvl5pPr marL="2215591" algn="l" defTabSz="1107796" rtl="0" eaLnBrk="1" latinLnBrk="1" hangingPunct="1">
        <a:defRPr sz="2200" kern="1200">
          <a:solidFill>
            <a:schemeClr val="tx1"/>
          </a:solidFill>
          <a:latin typeface="+mn-lt"/>
          <a:ea typeface="+mn-ea"/>
          <a:cs typeface="+mn-cs"/>
        </a:defRPr>
      </a:lvl5pPr>
      <a:lvl6pPr marL="2769489" algn="l" defTabSz="1107796" rtl="0" eaLnBrk="1" latinLnBrk="1" hangingPunct="1">
        <a:defRPr sz="2200" kern="1200">
          <a:solidFill>
            <a:schemeClr val="tx1"/>
          </a:solidFill>
          <a:latin typeface="+mn-lt"/>
          <a:ea typeface="+mn-ea"/>
          <a:cs typeface="+mn-cs"/>
        </a:defRPr>
      </a:lvl6pPr>
      <a:lvl7pPr marL="3323387" algn="l" defTabSz="1107796" rtl="0" eaLnBrk="1" latinLnBrk="1" hangingPunct="1">
        <a:defRPr sz="2200" kern="1200">
          <a:solidFill>
            <a:schemeClr val="tx1"/>
          </a:solidFill>
          <a:latin typeface="+mn-lt"/>
          <a:ea typeface="+mn-ea"/>
          <a:cs typeface="+mn-cs"/>
        </a:defRPr>
      </a:lvl7pPr>
      <a:lvl8pPr marL="3877285" algn="l" defTabSz="1107796" rtl="0" eaLnBrk="1" latinLnBrk="1" hangingPunct="1">
        <a:defRPr sz="2200" kern="1200">
          <a:solidFill>
            <a:schemeClr val="tx1"/>
          </a:solidFill>
          <a:latin typeface="+mn-lt"/>
          <a:ea typeface="+mn-ea"/>
          <a:cs typeface="+mn-cs"/>
        </a:defRPr>
      </a:lvl8pPr>
      <a:lvl9pPr marL="4431182" algn="l" defTabSz="1107796" rtl="0" eaLnBrk="1" latinLnBrk="1"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4897A-49FE-4020-9B67-C0FCA4D1C454}"/>
              </a:ext>
            </a:extLst>
          </p:cNvPr>
          <p:cNvSpPr txBox="1"/>
          <p:nvPr/>
        </p:nvSpPr>
        <p:spPr>
          <a:xfrm>
            <a:off x="643521" y="1620069"/>
            <a:ext cx="10873208" cy="2881851"/>
          </a:xfrm>
          <a:prstGeom prst="rect">
            <a:avLst/>
          </a:prstGeom>
          <a:noFill/>
        </p:spPr>
        <p:txBody>
          <a:bodyPr wrap="square" lIns="110780" tIns="55390" rIns="110780" bIns="55390" rtlCol="0">
            <a:spAutoFit/>
          </a:bodyPr>
          <a:lstStyle/>
          <a:p>
            <a:pPr algn="ctr"/>
            <a:r>
              <a:rPr lang="en-US" altLang="ko-KR" sz="3600" dirty="0">
                <a:latin typeface="Noto Sans CJK KR Black" pitchFamily="34" charset="-127"/>
                <a:ea typeface="Noto Sans CJK KR Black" pitchFamily="34" charset="-127"/>
              </a:rPr>
              <a:t>Chapter 3.</a:t>
            </a:r>
          </a:p>
          <a:p>
            <a:pPr algn="ctr"/>
            <a:r>
              <a:rPr lang="en-US" altLang="ko-KR" sz="3600" dirty="0">
                <a:latin typeface="Noto Sans CJK KR Black" pitchFamily="34" charset="-127"/>
                <a:ea typeface="Noto Sans CJK KR Black" pitchFamily="34" charset="-127"/>
              </a:rPr>
              <a:t> </a:t>
            </a:r>
          </a:p>
          <a:p>
            <a:pPr algn="ctr"/>
            <a:r>
              <a:rPr lang="ko-KR" altLang="en-US" sz="3600" dirty="0" err="1">
                <a:latin typeface="Noto Sans CJK KR Black" pitchFamily="34" charset="-127"/>
                <a:ea typeface="Noto Sans CJK KR Black" pitchFamily="34" charset="-127"/>
              </a:rPr>
              <a:t>머신러닝</a:t>
            </a:r>
            <a:r>
              <a:rPr lang="ko-KR" altLang="en-US" sz="3600" dirty="0">
                <a:latin typeface="Noto Sans CJK KR Black" pitchFamily="34" charset="-127"/>
                <a:ea typeface="Noto Sans CJK KR Black" pitchFamily="34" charset="-127"/>
              </a:rPr>
              <a:t> 모형 비교를 통한 </a:t>
            </a:r>
            <a:endParaRPr lang="en-US" altLang="ko-KR" sz="3600" dirty="0">
              <a:latin typeface="Noto Sans CJK KR Black" pitchFamily="34" charset="-127"/>
              <a:ea typeface="Noto Sans CJK KR Black" pitchFamily="34" charset="-127"/>
            </a:endParaRPr>
          </a:p>
          <a:p>
            <a:pPr algn="ctr"/>
            <a:r>
              <a:rPr lang="ko-KR" altLang="en-US" sz="3600" dirty="0">
                <a:latin typeface="Noto Sans CJK KR Black" pitchFamily="34" charset="-127"/>
                <a:ea typeface="Noto Sans CJK KR Black" pitchFamily="34" charset="-127"/>
              </a:rPr>
              <a:t>시계열 모형 이해 및 적용하기</a:t>
            </a:r>
            <a:endParaRPr lang="en-US" altLang="ko-KR" sz="3600" dirty="0">
              <a:latin typeface="Noto Sans CJK KR Black" pitchFamily="34" charset="-127"/>
              <a:ea typeface="Noto Sans CJK KR Black" pitchFamily="34" charset="-127"/>
            </a:endParaRPr>
          </a:p>
          <a:p>
            <a:pPr algn="ctr"/>
            <a:r>
              <a:rPr lang="en-US" altLang="ko-KR" sz="3600" dirty="0">
                <a:latin typeface="Noto Sans CJK KR Black" pitchFamily="34" charset="-127"/>
                <a:ea typeface="Noto Sans CJK KR Black" pitchFamily="34" charset="-127"/>
              </a:rPr>
              <a:t>(</a:t>
            </a:r>
            <a:r>
              <a:rPr lang="ko-KR" altLang="en-US" sz="3600" dirty="0">
                <a:latin typeface="Noto Sans CJK KR Black" pitchFamily="34" charset="-127"/>
                <a:ea typeface="Noto Sans CJK KR Black" pitchFamily="34" charset="-127"/>
              </a:rPr>
              <a:t>총</a:t>
            </a:r>
            <a:r>
              <a:rPr lang="en-US" altLang="ko-KR" sz="3600" dirty="0">
                <a:latin typeface="Noto Sans CJK KR Black" pitchFamily="34" charset="-127"/>
                <a:ea typeface="Noto Sans CJK KR Black" pitchFamily="34" charset="-127"/>
              </a:rPr>
              <a:t>4</a:t>
            </a:r>
            <a:r>
              <a:rPr lang="ko-KR" altLang="en-US" sz="3600" dirty="0">
                <a:latin typeface="Noto Sans CJK KR Black" pitchFamily="34" charset="-127"/>
                <a:ea typeface="Noto Sans CJK KR Black" pitchFamily="34" charset="-127"/>
              </a:rPr>
              <a:t>주</a:t>
            </a:r>
            <a:r>
              <a:rPr lang="en-US" altLang="ko-KR" sz="3600" dirty="0">
                <a:latin typeface="Noto Sans CJK KR Black" pitchFamily="34" charset="-127"/>
                <a:ea typeface="Noto Sans CJK KR Black" pitchFamily="34" charset="-127"/>
              </a:rPr>
              <a:t>)</a:t>
            </a:r>
          </a:p>
        </p:txBody>
      </p:sp>
      <p:sp>
        <p:nvSpPr>
          <p:cNvPr id="6" name="TextBox 5">
            <a:extLst>
              <a:ext uri="{FF2B5EF4-FFF2-40B4-BE49-F238E27FC236}">
                <a16:creationId xmlns:a16="http://schemas.microsoft.com/office/drawing/2014/main" id="{651790B3-4D5C-493A-ACA3-D324A6884F23}"/>
              </a:ext>
            </a:extLst>
          </p:cNvPr>
          <p:cNvSpPr txBox="1"/>
          <p:nvPr/>
        </p:nvSpPr>
        <p:spPr>
          <a:xfrm>
            <a:off x="1047949" y="4883291"/>
            <a:ext cx="10131075" cy="481194"/>
          </a:xfrm>
          <a:prstGeom prst="rect">
            <a:avLst/>
          </a:prstGeom>
          <a:noFill/>
        </p:spPr>
        <p:txBody>
          <a:bodyPr wrap="square" lIns="110780" tIns="55390" rIns="110780" bIns="55390" rtlCol="0">
            <a:spAutoFit/>
          </a:bodyPr>
          <a:lstStyle/>
          <a:p>
            <a:pPr algn="r"/>
            <a:r>
              <a:rPr lang="ko-KR" altLang="en-US" sz="2400" dirty="0">
                <a:latin typeface="Noto Sans CJK KR Medium" pitchFamily="34" charset="-127"/>
                <a:ea typeface="Noto Sans CJK KR Medium" pitchFamily="34" charset="-127"/>
              </a:rPr>
              <a:t>김경원</a:t>
            </a:r>
            <a:r>
              <a:rPr lang="en-US" altLang="ko-KR" sz="2400" dirty="0">
                <a:latin typeface="Noto Sans CJK KR Medium" pitchFamily="34" charset="-127"/>
                <a:ea typeface="Noto Sans CJK KR Medium" pitchFamily="34" charset="-127"/>
              </a:rPr>
              <a:t>(cheonbi@snu.ac.kr)</a:t>
            </a:r>
          </a:p>
        </p:txBody>
      </p:sp>
    </p:spTree>
    <p:extLst>
      <p:ext uri="{BB962C8B-B14F-4D97-AF65-F5344CB8AC3E}">
        <p14:creationId xmlns:p14="http://schemas.microsoft.com/office/powerpoint/2010/main" val="388821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10</a:t>
            </a:fld>
            <a:endParaRPr lang="ko-KR" altLang="en-US" dirty="0"/>
          </a:p>
        </p:txBody>
      </p:sp>
      <p:pic>
        <p:nvPicPr>
          <p:cNvPr id="2" name="그림 1">
            <a:extLst>
              <a:ext uri="{FF2B5EF4-FFF2-40B4-BE49-F238E27FC236}">
                <a16:creationId xmlns:a16="http://schemas.microsoft.com/office/drawing/2014/main" id="{50FA562C-261B-4CEA-9591-2F5B18EBC9A1}"/>
              </a:ext>
            </a:extLst>
          </p:cNvPr>
          <p:cNvPicPr>
            <a:picLocks noChangeAspect="1"/>
          </p:cNvPicPr>
          <p:nvPr/>
        </p:nvPicPr>
        <p:blipFill>
          <a:blip r:embed="rId2"/>
          <a:stretch>
            <a:fillRect/>
          </a:stretch>
        </p:blipFill>
        <p:spPr>
          <a:xfrm>
            <a:off x="1808161" y="2052117"/>
            <a:ext cx="8543925" cy="3552825"/>
          </a:xfrm>
          <a:prstGeom prst="rect">
            <a:avLst/>
          </a:prstGeom>
        </p:spPr>
      </p:pic>
    </p:spTree>
    <p:extLst>
      <p:ext uri="{BB962C8B-B14F-4D97-AF65-F5344CB8AC3E}">
        <p14:creationId xmlns:p14="http://schemas.microsoft.com/office/powerpoint/2010/main" val="171495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11</a:t>
            </a:fld>
            <a:endParaRPr lang="ko-KR" altLang="en-US" dirty="0"/>
          </a:p>
        </p:txBody>
      </p:sp>
      <p:pic>
        <p:nvPicPr>
          <p:cNvPr id="2" name="그림 1">
            <a:extLst>
              <a:ext uri="{FF2B5EF4-FFF2-40B4-BE49-F238E27FC236}">
                <a16:creationId xmlns:a16="http://schemas.microsoft.com/office/drawing/2014/main" id="{BE4B0393-FF8C-4929-9BDD-34910B57276A}"/>
              </a:ext>
            </a:extLst>
          </p:cNvPr>
          <p:cNvPicPr>
            <a:picLocks noChangeAspect="1"/>
          </p:cNvPicPr>
          <p:nvPr/>
        </p:nvPicPr>
        <p:blipFill>
          <a:blip r:embed="rId2"/>
          <a:stretch>
            <a:fillRect/>
          </a:stretch>
        </p:blipFill>
        <p:spPr>
          <a:xfrm>
            <a:off x="3795462" y="0"/>
            <a:ext cx="8364788" cy="6840538"/>
          </a:xfrm>
          <a:prstGeom prst="rect">
            <a:avLst/>
          </a:prstGeom>
        </p:spPr>
      </p:pic>
    </p:spTree>
    <p:extLst>
      <p:ext uri="{BB962C8B-B14F-4D97-AF65-F5344CB8AC3E}">
        <p14:creationId xmlns:p14="http://schemas.microsoft.com/office/powerpoint/2010/main" val="275982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12</a:t>
            </a:fld>
            <a:endParaRPr lang="ko-KR" altLang="en-US" dirty="0"/>
          </a:p>
        </p:txBody>
      </p:sp>
      <p:pic>
        <p:nvPicPr>
          <p:cNvPr id="4" name="그림 3">
            <a:extLst>
              <a:ext uri="{FF2B5EF4-FFF2-40B4-BE49-F238E27FC236}">
                <a16:creationId xmlns:a16="http://schemas.microsoft.com/office/drawing/2014/main" id="{09249471-4BC7-4876-95C7-AFB6CCF0382C}"/>
              </a:ext>
            </a:extLst>
          </p:cNvPr>
          <p:cNvPicPr>
            <a:picLocks noChangeAspect="1"/>
          </p:cNvPicPr>
          <p:nvPr/>
        </p:nvPicPr>
        <p:blipFill>
          <a:blip r:embed="rId2"/>
          <a:stretch>
            <a:fillRect/>
          </a:stretch>
        </p:blipFill>
        <p:spPr>
          <a:xfrm>
            <a:off x="1746250" y="1666990"/>
            <a:ext cx="8667750" cy="5000625"/>
          </a:xfrm>
          <a:prstGeom prst="rect">
            <a:avLst/>
          </a:prstGeom>
        </p:spPr>
      </p:pic>
    </p:spTree>
    <p:extLst>
      <p:ext uri="{BB962C8B-B14F-4D97-AF65-F5344CB8AC3E}">
        <p14:creationId xmlns:p14="http://schemas.microsoft.com/office/powerpoint/2010/main" val="20367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13</a:t>
            </a:fld>
            <a:endParaRPr lang="ko-KR" altLang="en-US" dirty="0"/>
          </a:p>
        </p:txBody>
      </p:sp>
      <p:pic>
        <p:nvPicPr>
          <p:cNvPr id="2" name="그림 1">
            <a:extLst>
              <a:ext uri="{FF2B5EF4-FFF2-40B4-BE49-F238E27FC236}">
                <a16:creationId xmlns:a16="http://schemas.microsoft.com/office/drawing/2014/main" id="{E4D3435D-FD4B-48CE-9553-303962CF0C4E}"/>
              </a:ext>
            </a:extLst>
          </p:cNvPr>
          <p:cNvPicPr>
            <a:picLocks noChangeAspect="1"/>
          </p:cNvPicPr>
          <p:nvPr/>
        </p:nvPicPr>
        <p:blipFill>
          <a:blip r:embed="rId2"/>
          <a:stretch>
            <a:fillRect/>
          </a:stretch>
        </p:blipFill>
        <p:spPr>
          <a:xfrm>
            <a:off x="4063901" y="484894"/>
            <a:ext cx="7572375" cy="5895975"/>
          </a:xfrm>
          <a:prstGeom prst="rect">
            <a:avLst/>
          </a:prstGeom>
        </p:spPr>
      </p:pic>
    </p:spTree>
    <p:extLst>
      <p:ext uri="{BB962C8B-B14F-4D97-AF65-F5344CB8AC3E}">
        <p14:creationId xmlns:p14="http://schemas.microsoft.com/office/powerpoint/2010/main" val="269357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14</a:t>
            </a:fld>
            <a:endParaRPr lang="ko-KR" altLang="en-US" dirty="0"/>
          </a:p>
        </p:txBody>
      </p:sp>
      <p:pic>
        <p:nvPicPr>
          <p:cNvPr id="2" name="그림 1">
            <a:extLst>
              <a:ext uri="{FF2B5EF4-FFF2-40B4-BE49-F238E27FC236}">
                <a16:creationId xmlns:a16="http://schemas.microsoft.com/office/drawing/2014/main" id="{8EEB68CE-E61E-417C-A750-AFCFFEE46BD2}"/>
              </a:ext>
            </a:extLst>
          </p:cNvPr>
          <p:cNvPicPr>
            <a:picLocks noChangeAspect="1"/>
          </p:cNvPicPr>
          <p:nvPr/>
        </p:nvPicPr>
        <p:blipFill>
          <a:blip r:embed="rId2"/>
          <a:stretch>
            <a:fillRect/>
          </a:stretch>
        </p:blipFill>
        <p:spPr>
          <a:xfrm>
            <a:off x="4135909" y="267494"/>
            <a:ext cx="6886575" cy="6305550"/>
          </a:xfrm>
          <a:prstGeom prst="rect">
            <a:avLst/>
          </a:prstGeom>
        </p:spPr>
      </p:pic>
    </p:spTree>
    <p:extLst>
      <p:ext uri="{BB962C8B-B14F-4D97-AF65-F5344CB8AC3E}">
        <p14:creationId xmlns:p14="http://schemas.microsoft.com/office/powerpoint/2010/main" val="93627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15</a:t>
            </a:fld>
            <a:endParaRPr lang="ko-KR" altLang="en-US" dirty="0"/>
          </a:p>
        </p:txBody>
      </p:sp>
      <p:pic>
        <p:nvPicPr>
          <p:cNvPr id="4" name="그림 3">
            <a:extLst>
              <a:ext uri="{FF2B5EF4-FFF2-40B4-BE49-F238E27FC236}">
                <a16:creationId xmlns:a16="http://schemas.microsoft.com/office/drawing/2014/main" id="{6895CB8E-8C14-4E0D-AD86-D155C7214376}"/>
              </a:ext>
            </a:extLst>
          </p:cNvPr>
          <p:cNvPicPr>
            <a:picLocks noChangeAspect="1"/>
          </p:cNvPicPr>
          <p:nvPr/>
        </p:nvPicPr>
        <p:blipFill>
          <a:blip r:embed="rId2"/>
          <a:stretch>
            <a:fillRect/>
          </a:stretch>
        </p:blipFill>
        <p:spPr>
          <a:xfrm>
            <a:off x="3114302" y="1287349"/>
            <a:ext cx="8905875" cy="5505450"/>
          </a:xfrm>
          <a:prstGeom prst="rect">
            <a:avLst/>
          </a:prstGeom>
        </p:spPr>
      </p:pic>
    </p:spTree>
    <p:extLst>
      <p:ext uri="{BB962C8B-B14F-4D97-AF65-F5344CB8AC3E}">
        <p14:creationId xmlns:p14="http://schemas.microsoft.com/office/powerpoint/2010/main" val="165371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16</a:t>
            </a:fld>
            <a:endParaRPr lang="ko-KR" altLang="en-US" dirty="0"/>
          </a:p>
        </p:txBody>
      </p:sp>
      <p:pic>
        <p:nvPicPr>
          <p:cNvPr id="2" name="그림 1">
            <a:extLst>
              <a:ext uri="{FF2B5EF4-FFF2-40B4-BE49-F238E27FC236}">
                <a16:creationId xmlns:a16="http://schemas.microsoft.com/office/drawing/2014/main" id="{43A7046E-2CAF-4605-8467-A2A9B26B85CD}"/>
              </a:ext>
            </a:extLst>
          </p:cNvPr>
          <p:cNvPicPr>
            <a:picLocks noChangeAspect="1"/>
          </p:cNvPicPr>
          <p:nvPr/>
        </p:nvPicPr>
        <p:blipFill>
          <a:blip r:embed="rId2"/>
          <a:stretch>
            <a:fillRect/>
          </a:stretch>
        </p:blipFill>
        <p:spPr>
          <a:xfrm>
            <a:off x="3139821" y="1302112"/>
            <a:ext cx="8858250" cy="5467350"/>
          </a:xfrm>
          <a:prstGeom prst="rect">
            <a:avLst/>
          </a:prstGeom>
        </p:spPr>
      </p:pic>
    </p:spTree>
    <p:extLst>
      <p:ext uri="{BB962C8B-B14F-4D97-AF65-F5344CB8AC3E}">
        <p14:creationId xmlns:p14="http://schemas.microsoft.com/office/powerpoint/2010/main" val="832087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17</a:t>
            </a:fld>
            <a:endParaRPr lang="ko-KR" altLang="en-US" dirty="0"/>
          </a:p>
        </p:txBody>
      </p:sp>
      <p:pic>
        <p:nvPicPr>
          <p:cNvPr id="2" name="그림 1">
            <a:extLst>
              <a:ext uri="{FF2B5EF4-FFF2-40B4-BE49-F238E27FC236}">
                <a16:creationId xmlns:a16="http://schemas.microsoft.com/office/drawing/2014/main" id="{8251BBF9-A868-4E1A-9B63-92D10B6B8018}"/>
              </a:ext>
            </a:extLst>
          </p:cNvPr>
          <p:cNvPicPr>
            <a:picLocks noChangeAspect="1"/>
          </p:cNvPicPr>
          <p:nvPr/>
        </p:nvPicPr>
        <p:blipFill>
          <a:blip r:embed="rId2"/>
          <a:stretch>
            <a:fillRect/>
          </a:stretch>
        </p:blipFill>
        <p:spPr>
          <a:xfrm>
            <a:off x="2751137" y="1670014"/>
            <a:ext cx="6657975" cy="5010150"/>
          </a:xfrm>
          <a:prstGeom prst="rect">
            <a:avLst/>
          </a:prstGeom>
        </p:spPr>
      </p:pic>
    </p:spTree>
    <p:extLst>
      <p:ext uri="{BB962C8B-B14F-4D97-AF65-F5344CB8AC3E}">
        <p14:creationId xmlns:p14="http://schemas.microsoft.com/office/powerpoint/2010/main" val="218360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18</a:t>
            </a:fld>
            <a:endParaRPr lang="ko-KR" altLang="en-US" dirty="0"/>
          </a:p>
        </p:txBody>
      </p:sp>
      <p:pic>
        <p:nvPicPr>
          <p:cNvPr id="2" name="그림 1">
            <a:extLst>
              <a:ext uri="{FF2B5EF4-FFF2-40B4-BE49-F238E27FC236}">
                <a16:creationId xmlns:a16="http://schemas.microsoft.com/office/drawing/2014/main" id="{84E0E80A-1404-4117-9400-9B26A81DFF85}"/>
              </a:ext>
            </a:extLst>
          </p:cNvPr>
          <p:cNvPicPr>
            <a:picLocks noChangeAspect="1"/>
          </p:cNvPicPr>
          <p:nvPr/>
        </p:nvPicPr>
        <p:blipFill>
          <a:blip r:embed="rId2"/>
          <a:stretch>
            <a:fillRect/>
          </a:stretch>
        </p:blipFill>
        <p:spPr>
          <a:xfrm>
            <a:off x="2341562" y="1851112"/>
            <a:ext cx="7477125" cy="4362450"/>
          </a:xfrm>
          <a:prstGeom prst="rect">
            <a:avLst/>
          </a:prstGeom>
        </p:spPr>
      </p:pic>
    </p:spTree>
    <p:extLst>
      <p:ext uri="{BB962C8B-B14F-4D97-AF65-F5344CB8AC3E}">
        <p14:creationId xmlns:p14="http://schemas.microsoft.com/office/powerpoint/2010/main" val="2811243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19</a:t>
            </a:fld>
            <a:endParaRPr lang="ko-KR" altLang="en-US" dirty="0"/>
          </a:p>
        </p:txBody>
      </p:sp>
      <p:pic>
        <p:nvPicPr>
          <p:cNvPr id="2" name="그림 1">
            <a:extLst>
              <a:ext uri="{FF2B5EF4-FFF2-40B4-BE49-F238E27FC236}">
                <a16:creationId xmlns:a16="http://schemas.microsoft.com/office/drawing/2014/main" id="{0A201080-61C0-4055-AFB9-4FF0690834AF}"/>
              </a:ext>
            </a:extLst>
          </p:cNvPr>
          <p:cNvPicPr>
            <a:picLocks noChangeAspect="1"/>
          </p:cNvPicPr>
          <p:nvPr/>
        </p:nvPicPr>
        <p:blipFill>
          <a:blip r:embed="rId2"/>
          <a:stretch>
            <a:fillRect/>
          </a:stretch>
        </p:blipFill>
        <p:spPr>
          <a:xfrm>
            <a:off x="1851025" y="1943473"/>
            <a:ext cx="8458200" cy="4429125"/>
          </a:xfrm>
          <a:prstGeom prst="rect">
            <a:avLst/>
          </a:prstGeom>
        </p:spPr>
      </p:pic>
    </p:spTree>
    <p:extLst>
      <p:ext uri="{BB962C8B-B14F-4D97-AF65-F5344CB8AC3E}">
        <p14:creationId xmlns:p14="http://schemas.microsoft.com/office/powerpoint/2010/main" val="382592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5" name="슬라이드 번호 개체 틀 3">
            <a:extLst>
              <a:ext uri="{FF2B5EF4-FFF2-40B4-BE49-F238E27FC236}">
                <a16:creationId xmlns:a16="http://schemas.microsoft.com/office/drawing/2014/main" id="{FD142860-410A-4F4E-92DC-DC5FC1E8F9C8}"/>
              </a:ext>
            </a:extLst>
          </p:cNvPr>
          <p:cNvSpPr>
            <a:spLocks noGrp="1"/>
          </p:cNvSpPr>
          <p:nvPr>
            <p:ph type="sldNum" sz="quarter" idx="12"/>
          </p:nvPr>
        </p:nvSpPr>
        <p:spPr>
          <a:xfrm>
            <a:off x="9160679" y="6372598"/>
            <a:ext cx="2837392" cy="364195"/>
          </a:xfrm>
        </p:spPr>
        <p:txBody>
          <a:bodyPr/>
          <a:lstStyle/>
          <a:p>
            <a:pPr marL="0" marR="0" lvl="0" indent="0" algn="r" defTabSz="1107796" rtl="0" eaLnBrk="1" fontAlgn="auto" latinLnBrk="1" hangingPunct="1">
              <a:lnSpc>
                <a:spcPct val="100000"/>
              </a:lnSpc>
              <a:spcBef>
                <a:spcPts val="0"/>
              </a:spcBef>
              <a:spcAft>
                <a:spcPts val="0"/>
              </a:spcAft>
              <a:buClrTx/>
              <a:buSzTx/>
              <a:buFontTx/>
              <a:buNone/>
              <a:tabLst/>
              <a:defRPr/>
            </a:pPr>
            <a:fld id="{6DDAE2C3-1A0B-474A-8CE8-AE55B8D9D4B1}" type="slidenum">
              <a:rPr kumimoji="0" lang="ko-KR" altLang="en-US" sz="900" b="0" i="0" u="none" strike="noStrike" kern="1200" cap="none" spc="0" normalizeH="0" baseline="0" noProof="0" smtClean="0">
                <a:ln>
                  <a:noFill/>
                </a:ln>
                <a:solidFill>
                  <a:prstClr val="black">
                    <a:tint val="75000"/>
                  </a:prstClr>
                </a:solidFill>
                <a:effectLst/>
                <a:uLnTx/>
                <a:uFillTx/>
                <a:ea typeface="Noto Sans CJK KR Bold" panose="020B0800000000000000" pitchFamily="34" charset="-127"/>
                <a:cs typeface="+mn-cs"/>
              </a:rPr>
              <a:pPr marL="0" marR="0" lvl="0" indent="0" algn="r" defTabSz="1107796" rtl="0" eaLnBrk="1" fontAlgn="auto" latinLnBrk="1" hangingPunct="1">
                <a:lnSpc>
                  <a:spcPct val="100000"/>
                </a:lnSpc>
                <a:spcBef>
                  <a:spcPts val="0"/>
                </a:spcBef>
                <a:spcAft>
                  <a:spcPts val="0"/>
                </a:spcAft>
                <a:buClrTx/>
                <a:buSzTx/>
                <a:buFontTx/>
                <a:buNone/>
                <a:tabLst/>
                <a:defRPr/>
              </a:pPr>
              <a:t>2</a:t>
            </a:fld>
            <a:endParaRPr kumimoji="0" lang="ko-KR" altLang="en-US" sz="900" b="0" i="0" u="none" strike="noStrike" kern="1200" cap="none" spc="0" normalizeH="0" baseline="0" noProof="0" dirty="0">
              <a:ln>
                <a:noFill/>
              </a:ln>
              <a:solidFill>
                <a:prstClr val="black">
                  <a:tint val="75000"/>
                </a:prstClr>
              </a:solidFill>
              <a:effectLst/>
              <a:uLnTx/>
              <a:uFillTx/>
              <a:ea typeface="Noto Sans CJK KR Bold" panose="020B0800000000000000" pitchFamily="34" charset="-127"/>
              <a:cs typeface="+mn-cs"/>
            </a:endParaRPr>
          </a:p>
        </p:txBody>
      </p:sp>
      <p:sp>
        <p:nvSpPr>
          <p:cNvPr id="6" name="TextBox 5">
            <a:extLst>
              <a:ext uri="{FF2B5EF4-FFF2-40B4-BE49-F238E27FC236}">
                <a16:creationId xmlns:a16="http://schemas.microsoft.com/office/drawing/2014/main" id="{E4D60102-B1D1-4963-AAA4-EA2400320AB9}"/>
              </a:ext>
            </a:extLst>
          </p:cNvPr>
          <p:cNvSpPr txBox="1"/>
          <p:nvPr/>
        </p:nvSpPr>
        <p:spPr>
          <a:xfrm>
            <a:off x="542135" y="855851"/>
            <a:ext cx="11298630" cy="2708434"/>
          </a:xfrm>
          <a:prstGeom prst="rect">
            <a:avLst/>
          </a:prstGeom>
          <a:noFill/>
        </p:spPr>
        <p:txBody>
          <a:bodyPr wrap="square" lIns="0" tIns="0" rIns="0" bIns="0" rtlCol="0" anchor="t">
            <a:spAutoFit/>
          </a:bodyPr>
          <a:lstStyle/>
          <a:p>
            <a:pPr marL="0" marR="0" lvl="0" indent="0" algn="l" defTabSz="1107796" rtl="0" eaLnBrk="1" fontAlgn="auto" latinLnBrk="1" hangingPunct="1">
              <a:lnSpc>
                <a:spcPct val="100000"/>
              </a:lnSpc>
              <a:spcBef>
                <a:spcPts val="0"/>
              </a:spcBef>
              <a:spcAft>
                <a:spcPts val="0"/>
              </a:spcAft>
              <a:buClrTx/>
              <a:buSzTx/>
              <a:buFontTx/>
              <a:buNone/>
              <a:tabLst/>
              <a:defRPr/>
            </a:pPr>
            <a:r>
              <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5</a:t>
            </a:r>
            <a:r>
              <a:rPr kumimoji="0" lang="ko-KR" altLang="en-US"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주차 </a:t>
            </a: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r>
              <a:rPr kumimoji="0" lang="ko-KR" altLang="en-US"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rPr>
              <a:t>강의의 목적</a:t>
            </a: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a:p>
            <a:pPr marL="0" marR="0" lvl="0" indent="0" algn="l" defTabSz="1107796" rtl="0" eaLnBrk="1" fontAlgn="auto" latinLnBrk="1" hangingPunct="1">
              <a:lnSpc>
                <a:spcPct val="100000"/>
              </a:lnSpc>
              <a:spcBef>
                <a:spcPts val="0"/>
              </a:spcBef>
              <a:spcAft>
                <a:spcPts val="0"/>
              </a:spcAft>
              <a:buClrTx/>
              <a:buSzTx/>
              <a:buFontTx/>
              <a:buNone/>
              <a:tabLst/>
              <a:defRPr/>
            </a:pPr>
            <a:endParaRPr kumimoji="0" lang="en-US" altLang="ko-KR" sz="4400" b="0" i="0" u="none" strike="noStrike" kern="1200" cap="none" spc="0" normalizeH="0" baseline="0" noProof="0" dirty="0">
              <a:ln>
                <a:noFill/>
              </a:ln>
              <a:solidFill>
                <a:prstClr val="white"/>
              </a:solidFill>
              <a:effectLst/>
              <a:uLnTx/>
              <a:uFillTx/>
              <a:latin typeface="Noto Sans CJK KR Black" panose="020B0A00000000000000" pitchFamily="34" charset="-127"/>
              <a:ea typeface="Noto Sans CJK KR Black" panose="020B0A00000000000000" pitchFamily="34" charset="-127"/>
              <a:cs typeface="+mn-cs"/>
            </a:endParaRPr>
          </a:p>
        </p:txBody>
      </p:sp>
      <p:sp>
        <p:nvSpPr>
          <p:cNvPr id="7" name="TextBox 6">
            <a:extLst>
              <a:ext uri="{FF2B5EF4-FFF2-40B4-BE49-F238E27FC236}">
                <a16:creationId xmlns:a16="http://schemas.microsoft.com/office/drawing/2014/main" id="{6CFF4F43-C036-4E6F-B642-467B0A6413FE}"/>
              </a:ext>
            </a:extLst>
          </p:cNvPr>
          <p:cNvSpPr txBox="1"/>
          <p:nvPr/>
        </p:nvSpPr>
        <p:spPr>
          <a:xfrm>
            <a:off x="4783981" y="611957"/>
            <a:ext cx="7056784" cy="216726"/>
          </a:xfrm>
          <a:prstGeom prst="rect">
            <a:avLst/>
          </a:prstGeom>
          <a:noFill/>
        </p:spPr>
        <p:txBody>
          <a:bodyPr wrap="square" lIns="0" tIns="0" rIns="0" bIns="0" rtlCol="0" anchor="t">
            <a:spAutoFit/>
          </a:bodyPr>
          <a:lstStyle/>
          <a:p>
            <a:pPr marL="0" marR="0" lvl="0" indent="0" algn="l" defTabSz="1107796" rtl="0" eaLnBrk="1" fontAlgn="auto" latinLnBrk="1" hangingPunct="1">
              <a:lnSpc>
                <a:spcPct val="150000"/>
              </a:lnSpc>
              <a:spcBef>
                <a:spcPts val="0"/>
              </a:spcBef>
              <a:spcAft>
                <a:spcPts val="0"/>
              </a:spcAft>
              <a:buClrTx/>
              <a:buSzTx/>
              <a:buFontTx/>
              <a:buNone/>
              <a:tabLst/>
              <a:defRPr/>
            </a:pPr>
            <a:endParaRPr kumimoji="0" lang="en-US" altLang="ko-KR" sz="1050" b="0" i="0" u="none" strike="noStrike" kern="1200" cap="none" spc="0" normalizeH="0" baseline="0" noProof="0" dirty="0">
              <a:ln>
                <a:noFill/>
              </a:ln>
              <a:solidFill>
                <a:prstClr val="white"/>
              </a:solidFill>
              <a:effectLst/>
              <a:uLnTx/>
              <a:uFillTx/>
              <a:latin typeface="Noto Sans CJK KR Medium" panose="020B0600000000000000" pitchFamily="34" charset="-127"/>
              <a:ea typeface="Noto Sans CJK KR Medium" panose="020B0600000000000000" pitchFamily="34" charset="-127"/>
              <a:cs typeface="+mn-cs"/>
            </a:endParaRPr>
          </a:p>
        </p:txBody>
      </p:sp>
      <p:pic>
        <p:nvPicPr>
          <p:cNvPr id="3" name="그림 2">
            <a:extLst>
              <a:ext uri="{FF2B5EF4-FFF2-40B4-BE49-F238E27FC236}">
                <a16:creationId xmlns:a16="http://schemas.microsoft.com/office/drawing/2014/main" id="{1C0EFEA9-A95C-43DF-998F-50A3E45D5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976" y="0"/>
            <a:ext cx="6690829" cy="6840538"/>
          </a:xfrm>
          <a:prstGeom prst="rect">
            <a:avLst/>
          </a:prstGeom>
        </p:spPr>
      </p:pic>
      <p:sp>
        <p:nvSpPr>
          <p:cNvPr id="4" name="TextBox 3">
            <a:extLst>
              <a:ext uri="{FF2B5EF4-FFF2-40B4-BE49-F238E27FC236}">
                <a16:creationId xmlns:a16="http://schemas.microsoft.com/office/drawing/2014/main" id="{19B31AAF-43A9-467F-A682-A1470A682AD3}"/>
              </a:ext>
            </a:extLst>
          </p:cNvPr>
          <p:cNvSpPr txBox="1"/>
          <p:nvPr/>
        </p:nvSpPr>
        <p:spPr>
          <a:xfrm>
            <a:off x="5576069" y="539949"/>
            <a:ext cx="3168352" cy="2304256"/>
          </a:xfrm>
          <a:prstGeom prst="rect">
            <a:avLst/>
          </a:prstGeom>
          <a:noFill/>
          <a:ln w="38100">
            <a:solidFill>
              <a:srgbClr val="FF0000"/>
            </a:solidFill>
          </a:ln>
        </p:spPr>
        <p:txBody>
          <a:bodyPr wrap="square" rtlCol="0">
            <a:spAutoFit/>
          </a:bodyPr>
          <a:lstStyle/>
          <a:p>
            <a:endParaRPr lang="ko-KR" altLang="en-US" dirty="0"/>
          </a:p>
        </p:txBody>
      </p:sp>
    </p:spTree>
    <p:extLst>
      <p:ext uri="{BB962C8B-B14F-4D97-AF65-F5344CB8AC3E}">
        <p14:creationId xmlns:p14="http://schemas.microsoft.com/office/powerpoint/2010/main" val="203891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20</a:t>
            </a:fld>
            <a:endParaRPr lang="ko-KR" altLang="en-US" dirty="0"/>
          </a:p>
        </p:txBody>
      </p:sp>
      <p:pic>
        <p:nvPicPr>
          <p:cNvPr id="4" name="그림 3">
            <a:extLst>
              <a:ext uri="{FF2B5EF4-FFF2-40B4-BE49-F238E27FC236}">
                <a16:creationId xmlns:a16="http://schemas.microsoft.com/office/drawing/2014/main" id="{9B971A19-C12F-4C23-B3D9-E6C211D2D26E}"/>
              </a:ext>
            </a:extLst>
          </p:cNvPr>
          <p:cNvPicPr>
            <a:picLocks noChangeAspect="1"/>
          </p:cNvPicPr>
          <p:nvPr/>
        </p:nvPicPr>
        <p:blipFill>
          <a:blip r:embed="rId2"/>
          <a:stretch>
            <a:fillRect/>
          </a:stretch>
        </p:blipFill>
        <p:spPr>
          <a:xfrm>
            <a:off x="1874837" y="2024919"/>
            <a:ext cx="8410575" cy="4352925"/>
          </a:xfrm>
          <a:prstGeom prst="rect">
            <a:avLst/>
          </a:prstGeom>
        </p:spPr>
      </p:pic>
    </p:spTree>
    <p:extLst>
      <p:ext uri="{BB962C8B-B14F-4D97-AF65-F5344CB8AC3E}">
        <p14:creationId xmlns:p14="http://schemas.microsoft.com/office/powerpoint/2010/main" val="2133787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21</a:t>
            </a:fld>
            <a:endParaRPr lang="ko-KR" altLang="en-US" dirty="0"/>
          </a:p>
        </p:txBody>
      </p:sp>
      <p:pic>
        <p:nvPicPr>
          <p:cNvPr id="2" name="그림 1">
            <a:extLst>
              <a:ext uri="{FF2B5EF4-FFF2-40B4-BE49-F238E27FC236}">
                <a16:creationId xmlns:a16="http://schemas.microsoft.com/office/drawing/2014/main" id="{A4143997-BD5B-467F-9C94-93A6F2673CB4}"/>
              </a:ext>
            </a:extLst>
          </p:cNvPr>
          <p:cNvPicPr>
            <a:picLocks noChangeAspect="1"/>
          </p:cNvPicPr>
          <p:nvPr/>
        </p:nvPicPr>
        <p:blipFill>
          <a:blip r:embed="rId2"/>
          <a:stretch>
            <a:fillRect/>
          </a:stretch>
        </p:blipFill>
        <p:spPr>
          <a:xfrm>
            <a:off x="3750102" y="0"/>
            <a:ext cx="8256779" cy="6840538"/>
          </a:xfrm>
          <a:prstGeom prst="rect">
            <a:avLst/>
          </a:prstGeom>
        </p:spPr>
      </p:pic>
    </p:spTree>
    <p:extLst>
      <p:ext uri="{BB962C8B-B14F-4D97-AF65-F5344CB8AC3E}">
        <p14:creationId xmlns:p14="http://schemas.microsoft.com/office/powerpoint/2010/main" val="94537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22</a:t>
            </a:fld>
            <a:endParaRPr lang="ko-KR" altLang="en-US" dirty="0"/>
          </a:p>
        </p:txBody>
      </p:sp>
      <p:pic>
        <p:nvPicPr>
          <p:cNvPr id="2" name="그림 1">
            <a:extLst>
              <a:ext uri="{FF2B5EF4-FFF2-40B4-BE49-F238E27FC236}">
                <a16:creationId xmlns:a16="http://schemas.microsoft.com/office/drawing/2014/main" id="{EE4031B8-D31C-4DD6-8A8A-855EE98771BE}"/>
              </a:ext>
            </a:extLst>
          </p:cNvPr>
          <p:cNvPicPr>
            <a:picLocks noChangeAspect="1"/>
          </p:cNvPicPr>
          <p:nvPr/>
        </p:nvPicPr>
        <p:blipFill>
          <a:blip r:embed="rId2"/>
          <a:stretch>
            <a:fillRect/>
          </a:stretch>
        </p:blipFill>
        <p:spPr>
          <a:xfrm>
            <a:off x="2513012" y="1589175"/>
            <a:ext cx="7134225" cy="4886325"/>
          </a:xfrm>
          <a:prstGeom prst="rect">
            <a:avLst/>
          </a:prstGeom>
        </p:spPr>
      </p:pic>
    </p:spTree>
    <p:extLst>
      <p:ext uri="{BB962C8B-B14F-4D97-AF65-F5344CB8AC3E}">
        <p14:creationId xmlns:p14="http://schemas.microsoft.com/office/powerpoint/2010/main" val="44636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23</a:t>
            </a:fld>
            <a:endParaRPr lang="ko-KR" altLang="en-US" dirty="0"/>
          </a:p>
        </p:txBody>
      </p:sp>
      <p:pic>
        <p:nvPicPr>
          <p:cNvPr id="4" name="그림 3">
            <a:extLst>
              <a:ext uri="{FF2B5EF4-FFF2-40B4-BE49-F238E27FC236}">
                <a16:creationId xmlns:a16="http://schemas.microsoft.com/office/drawing/2014/main" id="{E960642D-16AA-42EE-9E10-D3EDD102A8E6}"/>
              </a:ext>
            </a:extLst>
          </p:cNvPr>
          <p:cNvPicPr>
            <a:picLocks noChangeAspect="1"/>
          </p:cNvPicPr>
          <p:nvPr/>
        </p:nvPicPr>
        <p:blipFill>
          <a:blip r:embed="rId2"/>
          <a:stretch>
            <a:fillRect/>
          </a:stretch>
        </p:blipFill>
        <p:spPr>
          <a:xfrm>
            <a:off x="587783" y="1705348"/>
            <a:ext cx="6810375" cy="4667250"/>
          </a:xfrm>
          <a:prstGeom prst="rect">
            <a:avLst/>
          </a:prstGeom>
        </p:spPr>
      </p:pic>
      <p:pic>
        <p:nvPicPr>
          <p:cNvPr id="6" name="그림 5">
            <a:extLst>
              <a:ext uri="{FF2B5EF4-FFF2-40B4-BE49-F238E27FC236}">
                <a16:creationId xmlns:a16="http://schemas.microsoft.com/office/drawing/2014/main" id="{518C9C44-EC8E-47A3-861A-2D657280D31F}"/>
              </a:ext>
            </a:extLst>
          </p:cNvPr>
          <p:cNvPicPr>
            <a:picLocks noChangeAspect="1"/>
          </p:cNvPicPr>
          <p:nvPr/>
        </p:nvPicPr>
        <p:blipFill>
          <a:blip r:embed="rId3"/>
          <a:stretch>
            <a:fillRect/>
          </a:stretch>
        </p:blipFill>
        <p:spPr>
          <a:xfrm>
            <a:off x="7398158" y="2804469"/>
            <a:ext cx="3790950" cy="3581400"/>
          </a:xfrm>
          <a:prstGeom prst="rect">
            <a:avLst/>
          </a:prstGeom>
        </p:spPr>
      </p:pic>
    </p:spTree>
    <p:extLst>
      <p:ext uri="{BB962C8B-B14F-4D97-AF65-F5344CB8AC3E}">
        <p14:creationId xmlns:p14="http://schemas.microsoft.com/office/powerpoint/2010/main" val="34339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24</a:t>
            </a:fld>
            <a:endParaRPr lang="ko-KR" altLang="en-US" dirty="0"/>
          </a:p>
        </p:txBody>
      </p:sp>
      <p:pic>
        <p:nvPicPr>
          <p:cNvPr id="2" name="그림 1">
            <a:extLst>
              <a:ext uri="{FF2B5EF4-FFF2-40B4-BE49-F238E27FC236}">
                <a16:creationId xmlns:a16="http://schemas.microsoft.com/office/drawing/2014/main" id="{C3BB5FF0-807B-4573-A1D8-52B1ABAF4BD0}"/>
              </a:ext>
            </a:extLst>
          </p:cNvPr>
          <p:cNvPicPr>
            <a:picLocks noChangeAspect="1"/>
          </p:cNvPicPr>
          <p:nvPr/>
        </p:nvPicPr>
        <p:blipFill>
          <a:blip r:embed="rId2"/>
          <a:stretch>
            <a:fillRect/>
          </a:stretch>
        </p:blipFill>
        <p:spPr>
          <a:xfrm>
            <a:off x="2370137" y="1903500"/>
            <a:ext cx="7419975" cy="4257675"/>
          </a:xfrm>
          <a:prstGeom prst="rect">
            <a:avLst/>
          </a:prstGeom>
        </p:spPr>
      </p:pic>
    </p:spTree>
    <p:extLst>
      <p:ext uri="{BB962C8B-B14F-4D97-AF65-F5344CB8AC3E}">
        <p14:creationId xmlns:p14="http://schemas.microsoft.com/office/powerpoint/2010/main" val="1798927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25</a:t>
            </a:fld>
            <a:endParaRPr lang="ko-KR" altLang="en-US" dirty="0"/>
          </a:p>
        </p:txBody>
      </p:sp>
      <p:pic>
        <p:nvPicPr>
          <p:cNvPr id="2" name="그림 1">
            <a:extLst>
              <a:ext uri="{FF2B5EF4-FFF2-40B4-BE49-F238E27FC236}">
                <a16:creationId xmlns:a16="http://schemas.microsoft.com/office/drawing/2014/main" id="{93638417-DF39-447E-B5BC-0D9EB8FDBA3E}"/>
              </a:ext>
            </a:extLst>
          </p:cNvPr>
          <p:cNvPicPr>
            <a:picLocks noChangeAspect="1"/>
          </p:cNvPicPr>
          <p:nvPr/>
        </p:nvPicPr>
        <p:blipFill>
          <a:blip r:embed="rId2"/>
          <a:stretch>
            <a:fillRect/>
          </a:stretch>
        </p:blipFill>
        <p:spPr>
          <a:xfrm>
            <a:off x="3459271" y="221693"/>
            <a:ext cx="8105775" cy="6515100"/>
          </a:xfrm>
          <a:prstGeom prst="rect">
            <a:avLst/>
          </a:prstGeom>
        </p:spPr>
      </p:pic>
    </p:spTree>
    <p:extLst>
      <p:ext uri="{BB962C8B-B14F-4D97-AF65-F5344CB8AC3E}">
        <p14:creationId xmlns:p14="http://schemas.microsoft.com/office/powerpoint/2010/main" val="398134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26</a:t>
            </a:fld>
            <a:endParaRPr lang="ko-KR" altLang="en-US" dirty="0"/>
          </a:p>
        </p:txBody>
      </p:sp>
      <p:pic>
        <p:nvPicPr>
          <p:cNvPr id="2" name="그림 1">
            <a:extLst>
              <a:ext uri="{FF2B5EF4-FFF2-40B4-BE49-F238E27FC236}">
                <a16:creationId xmlns:a16="http://schemas.microsoft.com/office/drawing/2014/main" id="{D6106B40-A656-4BEA-913E-6180A711DBD7}"/>
              </a:ext>
            </a:extLst>
          </p:cNvPr>
          <p:cNvPicPr>
            <a:picLocks noChangeAspect="1"/>
          </p:cNvPicPr>
          <p:nvPr/>
        </p:nvPicPr>
        <p:blipFill>
          <a:blip r:embed="rId2"/>
          <a:stretch>
            <a:fillRect/>
          </a:stretch>
        </p:blipFill>
        <p:spPr>
          <a:xfrm>
            <a:off x="5024702" y="0"/>
            <a:ext cx="6492842" cy="6840538"/>
          </a:xfrm>
          <a:prstGeom prst="rect">
            <a:avLst/>
          </a:prstGeom>
        </p:spPr>
      </p:pic>
    </p:spTree>
    <p:extLst>
      <p:ext uri="{BB962C8B-B14F-4D97-AF65-F5344CB8AC3E}">
        <p14:creationId xmlns:p14="http://schemas.microsoft.com/office/powerpoint/2010/main" val="420103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27</a:t>
            </a:fld>
            <a:endParaRPr lang="ko-KR" altLang="en-US" dirty="0"/>
          </a:p>
        </p:txBody>
      </p:sp>
      <p:pic>
        <p:nvPicPr>
          <p:cNvPr id="2" name="그림 1">
            <a:extLst>
              <a:ext uri="{FF2B5EF4-FFF2-40B4-BE49-F238E27FC236}">
                <a16:creationId xmlns:a16="http://schemas.microsoft.com/office/drawing/2014/main" id="{FA8CCA30-C87E-4848-A034-396AA29BA454}"/>
              </a:ext>
            </a:extLst>
          </p:cNvPr>
          <p:cNvPicPr>
            <a:picLocks noChangeAspect="1"/>
          </p:cNvPicPr>
          <p:nvPr/>
        </p:nvPicPr>
        <p:blipFill>
          <a:blip r:embed="rId2"/>
          <a:stretch>
            <a:fillRect/>
          </a:stretch>
        </p:blipFill>
        <p:spPr>
          <a:xfrm>
            <a:off x="2451100" y="1703372"/>
            <a:ext cx="7258050" cy="4695825"/>
          </a:xfrm>
          <a:prstGeom prst="rect">
            <a:avLst/>
          </a:prstGeom>
        </p:spPr>
      </p:pic>
    </p:spTree>
    <p:extLst>
      <p:ext uri="{BB962C8B-B14F-4D97-AF65-F5344CB8AC3E}">
        <p14:creationId xmlns:p14="http://schemas.microsoft.com/office/powerpoint/2010/main" val="3370882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6" y="551987"/>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1. </a:t>
            </a:r>
            <a:r>
              <a:rPr lang="ko-KR" altLang="en-US" sz="4400" dirty="0">
                <a:solidFill>
                  <a:schemeClr val="tx1">
                    <a:lumMod val="75000"/>
                    <a:lumOff val="25000"/>
                  </a:schemeClr>
                </a:solidFill>
                <a:latin typeface="Noto Sans CJK KR Black" pitchFamily="34" charset="-127"/>
                <a:ea typeface="Noto Sans CJK KR Black" pitchFamily="34" charset="-127"/>
              </a:rPr>
              <a:t>기계학습 알고리즘</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28</a:t>
            </a:fld>
            <a:endParaRPr lang="ko-KR" altLang="en-US" dirty="0"/>
          </a:p>
        </p:txBody>
      </p:sp>
      <p:pic>
        <p:nvPicPr>
          <p:cNvPr id="2" name="그림 1">
            <a:extLst>
              <a:ext uri="{FF2B5EF4-FFF2-40B4-BE49-F238E27FC236}">
                <a16:creationId xmlns:a16="http://schemas.microsoft.com/office/drawing/2014/main" id="{8C0B53B6-91CD-4674-AD8B-229D8AB36492}"/>
              </a:ext>
            </a:extLst>
          </p:cNvPr>
          <p:cNvPicPr>
            <a:picLocks noChangeAspect="1"/>
          </p:cNvPicPr>
          <p:nvPr/>
        </p:nvPicPr>
        <p:blipFill>
          <a:blip r:embed="rId2"/>
          <a:stretch>
            <a:fillRect/>
          </a:stretch>
        </p:blipFill>
        <p:spPr>
          <a:xfrm>
            <a:off x="319485" y="1551075"/>
            <a:ext cx="7505700" cy="4962525"/>
          </a:xfrm>
          <a:prstGeom prst="rect">
            <a:avLst/>
          </a:prstGeom>
        </p:spPr>
      </p:pic>
      <p:pic>
        <p:nvPicPr>
          <p:cNvPr id="4" name="그림 3">
            <a:extLst>
              <a:ext uri="{FF2B5EF4-FFF2-40B4-BE49-F238E27FC236}">
                <a16:creationId xmlns:a16="http://schemas.microsoft.com/office/drawing/2014/main" id="{6FC8C0FF-56DC-42A2-8B16-0A08674CEB15}"/>
              </a:ext>
            </a:extLst>
          </p:cNvPr>
          <p:cNvPicPr>
            <a:picLocks noChangeAspect="1"/>
          </p:cNvPicPr>
          <p:nvPr/>
        </p:nvPicPr>
        <p:blipFill>
          <a:blip r:embed="rId3"/>
          <a:stretch>
            <a:fillRect/>
          </a:stretch>
        </p:blipFill>
        <p:spPr>
          <a:xfrm>
            <a:off x="7742630" y="2717359"/>
            <a:ext cx="4391025" cy="1809750"/>
          </a:xfrm>
          <a:prstGeom prst="rect">
            <a:avLst/>
          </a:prstGeom>
        </p:spPr>
      </p:pic>
    </p:spTree>
    <p:extLst>
      <p:ext uri="{BB962C8B-B14F-4D97-AF65-F5344CB8AC3E}">
        <p14:creationId xmlns:p14="http://schemas.microsoft.com/office/powerpoint/2010/main" val="3120240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2700189"/>
            <a:ext cx="10944225" cy="1140090"/>
          </a:xfrm>
        </p:spPr>
        <p:txBody>
          <a:bodyPr>
            <a:noAutofit/>
          </a:bodyPr>
          <a:lstStyle/>
          <a:p>
            <a:pPr algn="l"/>
            <a:r>
              <a:rPr lang="en-US" altLang="ko-KR" sz="4000" b="1" dirty="0">
                <a:solidFill>
                  <a:schemeClr val="tx1">
                    <a:lumMod val="75000"/>
                    <a:lumOff val="25000"/>
                  </a:schemeClr>
                </a:solidFill>
                <a:latin typeface="Noto Sans CJK KR Black" pitchFamily="34" charset="-127"/>
                <a:ea typeface="Noto Sans CJK KR Black" pitchFamily="34" charset="-127"/>
              </a:rPr>
              <a:t>&lt;Quiz&gt;</a:t>
            </a:r>
            <a:br>
              <a:rPr lang="en-US" altLang="ko-KR" sz="3200" dirty="0">
                <a:solidFill>
                  <a:schemeClr val="tx1">
                    <a:lumMod val="75000"/>
                    <a:lumOff val="25000"/>
                  </a:schemeClr>
                </a:solidFill>
                <a:latin typeface="Noto Sans CJK KR Black" pitchFamily="34" charset="-127"/>
                <a:ea typeface="Noto Sans CJK KR Black" pitchFamily="34" charset="-127"/>
              </a:rPr>
            </a:br>
            <a:br>
              <a:rPr lang="en-US" altLang="ko-KR" sz="32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1. </a:t>
            </a:r>
            <a:r>
              <a:rPr lang="ko-KR" altLang="en-US" sz="2400" dirty="0" err="1">
                <a:solidFill>
                  <a:schemeClr val="tx1">
                    <a:lumMod val="75000"/>
                    <a:lumOff val="25000"/>
                  </a:schemeClr>
                </a:solidFill>
                <a:latin typeface="Noto Sans CJK KR Black" pitchFamily="34" charset="-127"/>
                <a:ea typeface="Noto Sans CJK KR Black" pitchFamily="34" charset="-127"/>
              </a:rPr>
              <a:t>다중공선성이</a:t>
            </a:r>
            <a:r>
              <a:rPr lang="ko-KR" altLang="en-US" sz="2400" dirty="0">
                <a:solidFill>
                  <a:schemeClr val="tx1">
                    <a:lumMod val="75000"/>
                    <a:lumOff val="25000"/>
                  </a:schemeClr>
                </a:solidFill>
                <a:latin typeface="Noto Sans CJK KR Black" pitchFamily="34" charset="-127"/>
                <a:ea typeface="Noto Sans CJK KR Black" pitchFamily="34" charset="-127"/>
              </a:rPr>
              <a:t> 발생하는 이유를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어떠한 단점이 생기는지 최소 </a:t>
            </a:r>
            <a:r>
              <a:rPr lang="en-US" altLang="ko-KR" sz="2400" dirty="0">
                <a:solidFill>
                  <a:schemeClr val="tx1">
                    <a:lumMod val="75000"/>
                    <a:lumOff val="25000"/>
                  </a:schemeClr>
                </a:solidFill>
                <a:latin typeface="Noto Sans CJK KR Black" pitchFamily="34" charset="-127"/>
                <a:ea typeface="Noto Sans CJK KR Black" pitchFamily="34" charset="-127"/>
              </a:rPr>
              <a:t>2</a:t>
            </a:r>
            <a:r>
              <a:rPr lang="ko-KR" altLang="en-US" sz="2400" dirty="0">
                <a:solidFill>
                  <a:schemeClr val="tx1">
                    <a:lumMod val="75000"/>
                    <a:lumOff val="25000"/>
                  </a:schemeClr>
                </a:solidFill>
                <a:latin typeface="Noto Sans CJK KR Black" pitchFamily="34" charset="-127"/>
                <a:ea typeface="Noto Sans CJK KR Black" pitchFamily="34" charset="-127"/>
              </a:rPr>
              <a:t>가지를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2. Ridge </a:t>
            </a:r>
            <a:r>
              <a:rPr lang="ko-KR" altLang="en-US" sz="2400" dirty="0">
                <a:solidFill>
                  <a:schemeClr val="tx1">
                    <a:lumMod val="75000"/>
                    <a:lumOff val="25000"/>
                  </a:schemeClr>
                </a:solidFill>
                <a:latin typeface="Noto Sans CJK KR Black" pitchFamily="34" charset="-127"/>
                <a:ea typeface="Noto Sans CJK KR Black" pitchFamily="34" charset="-127"/>
              </a:rPr>
              <a:t>회귀분석과 </a:t>
            </a:r>
            <a:r>
              <a:rPr lang="en-US" altLang="ko-KR" sz="2400" dirty="0">
                <a:solidFill>
                  <a:schemeClr val="tx1">
                    <a:lumMod val="75000"/>
                    <a:lumOff val="25000"/>
                  </a:schemeClr>
                </a:solidFill>
                <a:latin typeface="Noto Sans CJK KR Black" pitchFamily="34" charset="-127"/>
                <a:ea typeface="Noto Sans CJK KR Black" pitchFamily="34" charset="-127"/>
              </a:rPr>
              <a:t>Lasso </a:t>
            </a:r>
            <a:r>
              <a:rPr lang="ko-KR" altLang="en-US" sz="2400" dirty="0">
                <a:solidFill>
                  <a:schemeClr val="tx1">
                    <a:lumMod val="75000"/>
                    <a:lumOff val="25000"/>
                  </a:schemeClr>
                </a:solidFill>
                <a:latin typeface="Noto Sans CJK KR Black" pitchFamily="34" charset="-127"/>
                <a:ea typeface="Noto Sans CJK KR Black" pitchFamily="34" charset="-127"/>
              </a:rPr>
              <a:t>회귀분석의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추정된 계수는 어떤 특성이 있는지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br>
              <a:rPr lang="en-US" altLang="ko-KR" sz="2400" dirty="0">
                <a:solidFill>
                  <a:schemeClr val="tx1">
                    <a:lumMod val="75000"/>
                    <a:lumOff val="25000"/>
                  </a:schemeClr>
                </a:solidFill>
                <a:latin typeface="Noto Sans CJK KR Black" pitchFamily="34" charset="-127"/>
                <a:ea typeface="Noto Sans CJK KR Black" pitchFamily="34" charset="-127"/>
              </a:rPr>
            </a:br>
            <a:r>
              <a:rPr lang="en-US" altLang="ko-KR" sz="2400" dirty="0">
                <a:solidFill>
                  <a:schemeClr val="tx1">
                    <a:lumMod val="75000"/>
                    <a:lumOff val="25000"/>
                  </a:schemeClr>
                </a:solidFill>
                <a:latin typeface="Noto Sans CJK KR Black" pitchFamily="34" charset="-127"/>
                <a:ea typeface="Noto Sans CJK KR Black" pitchFamily="34" charset="-127"/>
              </a:rPr>
              <a:t>3. Bagging</a:t>
            </a:r>
            <a:r>
              <a:rPr lang="ko-KR" altLang="en-US" sz="2400" dirty="0">
                <a:solidFill>
                  <a:schemeClr val="tx1">
                    <a:lumMod val="75000"/>
                    <a:lumOff val="25000"/>
                  </a:schemeClr>
                </a:solidFill>
                <a:latin typeface="Noto Sans CJK KR Black" pitchFamily="34" charset="-127"/>
                <a:ea typeface="Noto Sans CJK KR Black" pitchFamily="34" charset="-127"/>
              </a:rPr>
              <a:t>과 </a:t>
            </a:r>
            <a:r>
              <a:rPr lang="en-US" altLang="ko-KR" sz="2400" dirty="0">
                <a:solidFill>
                  <a:schemeClr val="tx1">
                    <a:lumMod val="75000"/>
                    <a:lumOff val="25000"/>
                  </a:schemeClr>
                </a:solidFill>
                <a:latin typeface="Noto Sans CJK KR Black" pitchFamily="34" charset="-127"/>
                <a:ea typeface="Noto Sans CJK KR Black" pitchFamily="34" charset="-127"/>
              </a:rPr>
              <a:t>Boosting</a:t>
            </a:r>
            <a:r>
              <a:rPr lang="ko-KR" altLang="en-US" sz="2400" dirty="0">
                <a:solidFill>
                  <a:schemeClr val="tx1">
                    <a:lumMod val="75000"/>
                    <a:lumOff val="25000"/>
                  </a:schemeClr>
                </a:solidFill>
                <a:latin typeface="Noto Sans CJK KR Black" pitchFamily="34" charset="-127"/>
                <a:ea typeface="Noto Sans CJK KR Black" pitchFamily="34" charset="-127"/>
              </a:rPr>
              <a:t>의 차이를 설명하고</a:t>
            </a:r>
            <a:r>
              <a:rPr lang="en-US" altLang="ko-KR" sz="2400" dirty="0">
                <a:solidFill>
                  <a:schemeClr val="tx1">
                    <a:lumMod val="75000"/>
                    <a:lumOff val="25000"/>
                  </a:schemeClr>
                </a:solidFill>
                <a:latin typeface="Noto Sans CJK KR Black" pitchFamily="34" charset="-127"/>
                <a:ea typeface="Noto Sans CJK KR Black" pitchFamily="34" charset="-127"/>
              </a:rPr>
              <a:t>, </a:t>
            </a:r>
            <a:r>
              <a:rPr lang="ko-KR" altLang="en-US" sz="2400" dirty="0">
                <a:solidFill>
                  <a:schemeClr val="tx1">
                    <a:lumMod val="75000"/>
                    <a:lumOff val="25000"/>
                  </a:schemeClr>
                </a:solidFill>
                <a:latin typeface="Noto Sans CJK KR Black" pitchFamily="34" charset="-127"/>
                <a:ea typeface="Noto Sans CJK KR Black" pitchFamily="34" charset="-127"/>
              </a:rPr>
              <a:t>각각의 대표적인 알고리즘을 설명하라</a:t>
            </a:r>
            <a:r>
              <a:rPr lang="en-US" altLang="ko-KR" sz="2400" dirty="0">
                <a:solidFill>
                  <a:schemeClr val="tx1">
                    <a:lumMod val="75000"/>
                    <a:lumOff val="25000"/>
                  </a:schemeClr>
                </a:solidFill>
                <a:latin typeface="Noto Sans CJK KR Black" pitchFamily="34" charset="-127"/>
                <a:ea typeface="Noto Sans CJK KR Black" pitchFamily="34" charset="-127"/>
              </a:rPr>
              <a:t>.</a:t>
            </a:r>
            <a:br>
              <a:rPr lang="en-US" altLang="ko-KR" sz="2400" dirty="0">
                <a:solidFill>
                  <a:schemeClr val="tx1">
                    <a:lumMod val="75000"/>
                    <a:lumOff val="25000"/>
                  </a:schemeClr>
                </a:solidFill>
                <a:latin typeface="Noto Sans CJK KR Black" pitchFamily="34" charset="-127"/>
                <a:ea typeface="Noto Sans CJK KR Black" pitchFamily="34" charset="-127"/>
              </a:rPr>
            </a:br>
            <a:endParaRPr lang="ko-KR" altLang="en-US" sz="32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29</a:t>
            </a:fld>
            <a:endParaRPr lang="ko-KR" altLang="en-US" dirty="0"/>
          </a:p>
        </p:txBody>
      </p:sp>
    </p:spTree>
    <p:extLst>
      <p:ext uri="{BB962C8B-B14F-4D97-AF65-F5344CB8AC3E}">
        <p14:creationId xmlns:p14="http://schemas.microsoft.com/office/powerpoint/2010/main" val="186595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슬라이드 번호 개체 틀 14"/>
          <p:cNvSpPr>
            <a:spLocks noGrp="1"/>
          </p:cNvSpPr>
          <p:nvPr>
            <p:ph type="sldNum" sz="quarter" idx="12"/>
          </p:nvPr>
        </p:nvSpPr>
        <p:spPr/>
        <p:txBody>
          <a:bodyPr/>
          <a:lstStyle/>
          <a:p>
            <a:fld id="{6DDAE2C3-1A0B-474A-8CE8-AE55B8D9D4B1}" type="slidenum">
              <a:rPr lang="ko-KR" altLang="en-US" smtClean="0"/>
              <a:pPr/>
              <a:t>3</a:t>
            </a:fld>
            <a:endParaRPr lang="ko-KR" altLang="en-US" dirty="0"/>
          </a:p>
        </p:txBody>
      </p:sp>
      <p:pic>
        <p:nvPicPr>
          <p:cNvPr id="6" name="그림 5">
            <a:extLst>
              <a:ext uri="{FF2B5EF4-FFF2-40B4-BE49-F238E27FC236}">
                <a16:creationId xmlns:a16="http://schemas.microsoft.com/office/drawing/2014/main" id="{5CF4E63F-5081-4A97-BA4E-F8EE26C94771}"/>
              </a:ext>
            </a:extLst>
          </p:cNvPr>
          <p:cNvPicPr>
            <a:picLocks noChangeAspect="1"/>
          </p:cNvPicPr>
          <p:nvPr/>
        </p:nvPicPr>
        <p:blipFill>
          <a:blip r:embed="rId2"/>
          <a:stretch>
            <a:fillRect/>
          </a:stretch>
        </p:blipFill>
        <p:spPr>
          <a:xfrm>
            <a:off x="1759645" y="827981"/>
            <a:ext cx="3390900" cy="5438775"/>
          </a:xfrm>
          <a:prstGeom prst="rect">
            <a:avLst/>
          </a:prstGeom>
        </p:spPr>
      </p:pic>
      <p:pic>
        <p:nvPicPr>
          <p:cNvPr id="7" name="그림 6">
            <a:extLst>
              <a:ext uri="{FF2B5EF4-FFF2-40B4-BE49-F238E27FC236}">
                <a16:creationId xmlns:a16="http://schemas.microsoft.com/office/drawing/2014/main" id="{4F67391D-844B-4748-8931-73FFC64838A1}"/>
              </a:ext>
            </a:extLst>
          </p:cNvPr>
          <p:cNvPicPr>
            <a:picLocks noChangeAspect="1"/>
          </p:cNvPicPr>
          <p:nvPr/>
        </p:nvPicPr>
        <p:blipFill>
          <a:blip r:embed="rId3"/>
          <a:stretch>
            <a:fillRect/>
          </a:stretch>
        </p:blipFill>
        <p:spPr>
          <a:xfrm>
            <a:off x="5720085" y="1761430"/>
            <a:ext cx="5667375" cy="3571875"/>
          </a:xfrm>
          <a:prstGeom prst="rect">
            <a:avLst/>
          </a:prstGeom>
        </p:spPr>
      </p:pic>
    </p:spTree>
    <p:extLst>
      <p:ext uri="{BB962C8B-B14F-4D97-AF65-F5344CB8AC3E}">
        <p14:creationId xmlns:p14="http://schemas.microsoft.com/office/powerpoint/2010/main" val="2877754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0"/>
            <a:ext cx="12160250" cy="6840538"/>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535509" y="2673109"/>
            <a:ext cx="10131075" cy="1035192"/>
          </a:xfrm>
          <a:prstGeom prst="rect">
            <a:avLst/>
          </a:prstGeom>
          <a:noFill/>
        </p:spPr>
        <p:txBody>
          <a:bodyPr wrap="square" lIns="110780" tIns="55390" rIns="110780" bIns="55390" rtlCol="0">
            <a:spAutoFit/>
          </a:bodyPr>
          <a:lstStyle/>
          <a:p>
            <a:r>
              <a:rPr lang="ko-KR" altLang="en-US" sz="6000" dirty="0">
                <a:latin typeface="Noto Sans CJK KR Black" panose="020B0A00000000000000" pitchFamily="34" charset="-127"/>
                <a:ea typeface="Noto Sans CJK KR Black" panose="020B0A00000000000000" pitchFamily="34" charset="-127"/>
              </a:rPr>
              <a:t>감사합니다</a:t>
            </a:r>
            <a:r>
              <a:rPr lang="en-US" altLang="ko-KR" sz="6000" dirty="0">
                <a:latin typeface="Noto Sans CJK KR Black" panose="020B0A00000000000000" pitchFamily="34" charset="-127"/>
                <a:ea typeface="Noto Sans CJK KR Black" panose="020B0A00000000000000" pitchFamily="34" charset="-127"/>
              </a:rPr>
              <a:t>.</a:t>
            </a:r>
          </a:p>
        </p:txBody>
      </p:sp>
      <p:cxnSp>
        <p:nvCxnSpPr>
          <p:cNvPr id="9" name="직선 연결선 8"/>
          <p:cNvCxnSpPr/>
          <p:nvPr/>
        </p:nvCxnSpPr>
        <p:spPr>
          <a:xfrm>
            <a:off x="4495949" y="3105157"/>
            <a:ext cx="6172413" cy="0"/>
          </a:xfrm>
          <a:prstGeom prst="line">
            <a:avLst/>
          </a:prstGeom>
          <a:ln w="3175">
            <a:solidFill>
              <a:srgbClr val="F2224D"/>
            </a:solidFill>
          </a:ln>
        </p:spPr>
        <p:style>
          <a:lnRef idx="1">
            <a:schemeClr val="accent1"/>
          </a:lnRef>
          <a:fillRef idx="0">
            <a:schemeClr val="accent1"/>
          </a:fillRef>
          <a:effectRef idx="0">
            <a:schemeClr val="accent1"/>
          </a:effectRef>
          <a:fontRef idx="minor">
            <a:schemeClr val="tx1"/>
          </a:fontRef>
        </p:style>
      </p:cxnSp>
      <p:pic>
        <p:nvPicPr>
          <p:cNvPr id="8" name="그림 7" descr="C:\Users\user\Downloads\logo-0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0062" y="2799278"/>
            <a:ext cx="2216522" cy="332959"/>
          </a:xfrm>
          <a:prstGeom prst="rect">
            <a:avLst/>
          </a:prstGeom>
          <a:noFill/>
          <a:ln>
            <a:noFill/>
          </a:ln>
        </p:spPr>
      </p:pic>
    </p:spTree>
    <p:extLst>
      <p:ext uri="{BB962C8B-B14F-4D97-AF65-F5344CB8AC3E}">
        <p14:creationId xmlns:p14="http://schemas.microsoft.com/office/powerpoint/2010/main" val="3523919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4</a:t>
            </a:fld>
            <a:endParaRPr lang="ko-KR" altLang="en-US" dirty="0"/>
          </a:p>
        </p:txBody>
      </p:sp>
      <p:pic>
        <p:nvPicPr>
          <p:cNvPr id="2" name="그림 1">
            <a:extLst>
              <a:ext uri="{FF2B5EF4-FFF2-40B4-BE49-F238E27FC236}">
                <a16:creationId xmlns:a16="http://schemas.microsoft.com/office/drawing/2014/main" id="{763FD5DE-0E65-41B2-A2E1-B6F049DFEB69}"/>
              </a:ext>
            </a:extLst>
          </p:cNvPr>
          <p:cNvPicPr>
            <a:picLocks noChangeAspect="1"/>
          </p:cNvPicPr>
          <p:nvPr/>
        </p:nvPicPr>
        <p:blipFill>
          <a:blip r:embed="rId2"/>
          <a:stretch>
            <a:fillRect/>
          </a:stretch>
        </p:blipFill>
        <p:spPr>
          <a:xfrm>
            <a:off x="2084386" y="1631886"/>
            <a:ext cx="7991475" cy="5191125"/>
          </a:xfrm>
          <a:prstGeom prst="rect">
            <a:avLst/>
          </a:prstGeom>
        </p:spPr>
      </p:pic>
    </p:spTree>
    <p:extLst>
      <p:ext uri="{BB962C8B-B14F-4D97-AF65-F5344CB8AC3E}">
        <p14:creationId xmlns:p14="http://schemas.microsoft.com/office/powerpoint/2010/main" val="95707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5</a:t>
            </a:fld>
            <a:endParaRPr lang="ko-KR" altLang="en-US" dirty="0"/>
          </a:p>
        </p:txBody>
      </p:sp>
      <p:pic>
        <p:nvPicPr>
          <p:cNvPr id="2" name="그림 1">
            <a:extLst>
              <a:ext uri="{FF2B5EF4-FFF2-40B4-BE49-F238E27FC236}">
                <a16:creationId xmlns:a16="http://schemas.microsoft.com/office/drawing/2014/main" id="{7FBA5C46-3D2F-46A2-900A-DD48DE4E16B4}"/>
              </a:ext>
            </a:extLst>
          </p:cNvPr>
          <p:cNvPicPr>
            <a:picLocks noChangeAspect="1"/>
          </p:cNvPicPr>
          <p:nvPr/>
        </p:nvPicPr>
        <p:blipFill>
          <a:blip r:embed="rId2"/>
          <a:stretch>
            <a:fillRect/>
          </a:stretch>
        </p:blipFill>
        <p:spPr>
          <a:xfrm>
            <a:off x="2560637" y="2696369"/>
            <a:ext cx="7038975" cy="1447800"/>
          </a:xfrm>
          <a:prstGeom prst="rect">
            <a:avLst/>
          </a:prstGeom>
        </p:spPr>
      </p:pic>
    </p:spTree>
    <p:extLst>
      <p:ext uri="{BB962C8B-B14F-4D97-AF65-F5344CB8AC3E}">
        <p14:creationId xmlns:p14="http://schemas.microsoft.com/office/powerpoint/2010/main" val="32464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6</a:t>
            </a:fld>
            <a:endParaRPr lang="ko-KR" altLang="en-US" dirty="0"/>
          </a:p>
        </p:txBody>
      </p:sp>
      <p:pic>
        <p:nvPicPr>
          <p:cNvPr id="2" name="그림 1">
            <a:extLst>
              <a:ext uri="{FF2B5EF4-FFF2-40B4-BE49-F238E27FC236}">
                <a16:creationId xmlns:a16="http://schemas.microsoft.com/office/drawing/2014/main" id="{1D485D62-8083-4629-9C3C-6DDC8DCAB4A2}"/>
              </a:ext>
            </a:extLst>
          </p:cNvPr>
          <p:cNvPicPr>
            <a:picLocks noChangeAspect="1"/>
          </p:cNvPicPr>
          <p:nvPr/>
        </p:nvPicPr>
        <p:blipFill>
          <a:blip r:embed="rId2"/>
          <a:stretch>
            <a:fillRect/>
          </a:stretch>
        </p:blipFill>
        <p:spPr>
          <a:xfrm>
            <a:off x="4711973" y="0"/>
            <a:ext cx="7112511" cy="6840538"/>
          </a:xfrm>
          <a:prstGeom prst="rect">
            <a:avLst/>
          </a:prstGeom>
        </p:spPr>
      </p:pic>
    </p:spTree>
    <p:extLst>
      <p:ext uri="{BB962C8B-B14F-4D97-AF65-F5344CB8AC3E}">
        <p14:creationId xmlns:p14="http://schemas.microsoft.com/office/powerpoint/2010/main" val="12267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fontScale="90000"/>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a:t>
            </a:r>
            <a:br>
              <a:rPr lang="en-US" altLang="ko-KR" sz="4400" dirty="0">
                <a:solidFill>
                  <a:schemeClr val="tx1">
                    <a:lumMod val="75000"/>
                    <a:lumOff val="25000"/>
                  </a:schemeClr>
                </a:solidFill>
                <a:latin typeface="Noto Sans CJK KR Black" pitchFamily="34" charset="-127"/>
                <a:ea typeface="Noto Sans CJK KR Black" pitchFamily="34" charset="-127"/>
              </a:rPr>
            </a:br>
            <a:r>
              <a:rPr lang="ko-KR" altLang="en-US" sz="4400" dirty="0">
                <a:solidFill>
                  <a:schemeClr val="tx1">
                    <a:lumMod val="75000"/>
                    <a:lumOff val="25000"/>
                  </a:schemeClr>
                </a:solidFill>
                <a:latin typeface="Noto Sans CJK KR Black" pitchFamily="34" charset="-127"/>
                <a:ea typeface="Noto Sans CJK KR Black" pitchFamily="34" charset="-127"/>
              </a:rPr>
              <a:t>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7</a:t>
            </a:fld>
            <a:endParaRPr lang="ko-KR" altLang="en-US" dirty="0"/>
          </a:p>
        </p:txBody>
      </p:sp>
      <p:pic>
        <p:nvPicPr>
          <p:cNvPr id="2" name="그림 1">
            <a:extLst>
              <a:ext uri="{FF2B5EF4-FFF2-40B4-BE49-F238E27FC236}">
                <a16:creationId xmlns:a16="http://schemas.microsoft.com/office/drawing/2014/main" id="{BCDAF3F1-D511-4CD9-8F3F-3A49C30AE126}"/>
              </a:ext>
            </a:extLst>
          </p:cNvPr>
          <p:cNvPicPr>
            <a:picLocks noChangeAspect="1"/>
          </p:cNvPicPr>
          <p:nvPr/>
        </p:nvPicPr>
        <p:blipFill>
          <a:blip r:embed="rId2"/>
          <a:stretch>
            <a:fillRect/>
          </a:stretch>
        </p:blipFill>
        <p:spPr>
          <a:xfrm>
            <a:off x="3940175" y="144370"/>
            <a:ext cx="8220075" cy="6410325"/>
          </a:xfrm>
          <a:prstGeom prst="rect">
            <a:avLst/>
          </a:prstGeom>
        </p:spPr>
      </p:pic>
    </p:spTree>
    <p:extLst>
      <p:ext uri="{BB962C8B-B14F-4D97-AF65-F5344CB8AC3E}">
        <p14:creationId xmlns:p14="http://schemas.microsoft.com/office/powerpoint/2010/main" val="306112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8</a:t>
            </a:fld>
            <a:endParaRPr lang="ko-KR" altLang="en-US" dirty="0"/>
          </a:p>
        </p:txBody>
      </p:sp>
      <p:pic>
        <p:nvPicPr>
          <p:cNvPr id="2" name="그림 1">
            <a:extLst>
              <a:ext uri="{FF2B5EF4-FFF2-40B4-BE49-F238E27FC236}">
                <a16:creationId xmlns:a16="http://schemas.microsoft.com/office/drawing/2014/main" id="{EDB00A33-E6AE-42B4-8F68-3A531ABA67B9}"/>
              </a:ext>
            </a:extLst>
          </p:cNvPr>
          <p:cNvPicPr>
            <a:picLocks noChangeAspect="1"/>
          </p:cNvPicPr>
          <p:nvPr/>
        </p:nvPicPr>
        <p:blipFill>
          <a:blip r:embed="rId2"/>
          <a:stretch>
            <a:fillRect/>
          </a:stretch>
        </p:blipFill>
        <p:spPr>
          <a:xfrm>
            <a:off x="2012949" y="1662329"/>
            <a:ext cx="8134350" cy="5067300"/>
          </a:xfrm>
          <a:prstGeom prst="rect">
            <a:avLst/>
          </a:prstGeom>
        </p:spPr>
      </p:pic>
    </p:spTree>
    <p:extLst>
      <p:ext uri="{BB962C8B-B14F-4D97-AF65-F5344CB8AC3E}">
        <p14:creationId xmlns:p14="http://schemas.microsoft.com/office/powerpoint/2010/main" val="131690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a:xfrm>
            <a:off x="608012" y="539949"/>
            <a:ext cx="10944225" cy="1140090"/>
          </a:xfrm>
        </p:spPr>
        <p:txBody>
          <a:bodyPr>
            <a:normAutofit/>
          </a:bodyPr>
          <a:lstStyle/>
          <a:p>
            <a:pPr algn="l"/>
            <a:r>
              <a:rPr lang="en-US" altLang="ko-KR" sz="4400" dirty="0">
                <a:solidFill>
                  <a:schemeClr val="tx1">
                    <a:lumMod val="75000"/>
                    <a:lumOff val="25000"/>
                  </a:schemeClr>
                </a:solidFill>
                <a:latin typeface="Noto Sans CJK KR Black" pitchFamily="34" charset="-127"/>
                <a:ea typeface="Noto Sans CJK KR Black" pitchFamily="34" charset="-127"/>
              </a:rPr>
              <a:t>4. </a:t>
            </a:r>
            <a:r>
              <a:rPr lang="ko-KR" altLang="en-US" sz="4400" dirty="0">
                <a:solidFill>
                  <a:schemeClr val="tx1">
                    <a:lumMod val="75000"/>
                    <a:lumOff val="25000"/>
                  </a:schemeClr>
                </a:solidFill>
                <a:latin typeface="Noto Sans CJK KR Black" pitchFamily="34" charset="-127"/>
                <a:ea typeface="Noto Sans CJK KR Black" pitchFamily="34" charset="-127"/>
              </a:rPr>
              <a:t>시계열 분석</a:t>
            </a:r>
            <a:endParaRPr lang="ko-KR" altLang="en-US" sz="4400" dirty="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6DDAE2C3-1A0B-474A-8CE8-AE55B8D9D4B1}" type="slidenum">
              <a:rPr lang="ko-KR" altLang="en-US" smtClean="0"/>
              <a:pPr/>
              <a:t>9</a:t>
            </a:fld>
            <a:endParaRPr lang="ko-KR" altLang="en-US" dirty="0"/>
          </a:p>
        </p:txBody>
      </p:sp>
      <p:pic>
        <p:nvPicPr>
          <p:cNvPr id="2" name="그림 1">
            <a:extLst>
              <a:ext uri="{FF2B5EF4-FFF2-40B4-BE49-F238E27FC236}">
                <a16:creationId xmlns:a16="http://schemas.microsoft.com/office/drawing/2014/main" id="{E2885BFB-3005-4C7E-B401-182E6E62D384}"/>
              </a:ext>
            </a:extLst>
          </p:cNvPr>
          <p:cNvPicPr>
            <a:picLocks noChangeAspect="1"/>
          </p:cNvPicPr>
          <p:nvPr/>
        </p:nvPicPr>
        <p:blipFill>
          <a:blip r:embed="rId2"/>
          <a:stretch>
            <a:fillRect/>
          </a:stretch>
        </p:blipFill>
        <p:spPr>
          <a:xfrm>
            <a:off x="2179636" y="1392238"/>
            <a:ext cx="7800975" cy="5448300"/>
          </a:xfrm>
          <a:prstGeom prst="rect">
            <a:avLst/>
          </a:prstGeom>
        </p:spPr>
      </p:pic>
    </p:spTree>
    <p:extLst>
      <p:ext uri="{BB962C8B-B14F-4D97-AF65-F5344CB8AC3E}">
        <p14:creationId xmlns:p14="http://schemas.microsoft.com/office/powerpoint/2010/main" val="191611971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25756</TotalTime>
  <Words>157</Words>
  <Application>Microsoft Office PowerPoint</Application>
  <PresentationFormat>사용자 지정</PresentationFormat>
  <Paragraphs>64</Paragraphs>
  <Slides>30</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30</vt:i4>
      </vt:variant>
    </vt:vector>
  </HeadingPairs>
  <TitlesOfParts>
    <vt:vector size="36" baseType="lpstr">
      <vt:lpstr>맑은 고딕</vt:lpstr>
      <vt:lpstr>Arial</vt:lpstr>
      <vt:lpstr>Noto Sans CJK KR Bold</vt:lpstr>
      <vt:lpstr>Noto Sans CJK KR Black</vt:lpstr>
      <vt:lpstr>Noto Sans CJK KR Medium</vt:lpstr>
      <vt:lpstr>Office 테마</vt:lpstr>
      <vt:lpstr>PowerPoint 프레젠테이션</vt:lpstr>
      <vt:lpstr>PowerPoint 프레젠테이션</vt:lpstr>
      <vt:lpstr>PowerPoint 프레젠테이션</vt:lpstr>
      <vt:lpstr>4. 시계열 분석</vt:lpstr>
      <vt:lpstr>4. 시계열 분석</vt:lpstr>
      <vt:lpstr>4. 시계열 분석</vt:lpstr>
      <vt:lpstr>4. 시계열  분석</vt:lpstr>
      <vt:lpstr>4. 시계열 분석</vt:lpstr>
      <vt:lpstr>4. 시계열 분석</vt:lpstr>
      <vt:lpstr>4. 시계열 분석</vt:lpstr>
      <vt:lpstr>4. 시계열  분석</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1. 기계학습 알고리즘</vt:lpstr>
      <vt:lpstr>&lt;Quiz&gt;  1. 다중공선성이 발생하는 이유를 설명하고, 어떠한 단점이 생기는지 최소 2가지를 설명하라.   2. Ridge 회귀분석과 Lasso 회귀분석의 차이를 설명하고, 추정된 계수는 어떤 특성이 있는지 설명하라.   3. Bagging과 Boosting의 차이를 설명하고, 각각의 대표적인 알고리즘을 설명하라. </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이샘</dc:creator>
  <cp:lastModifiedBy>KK</cp:lastModifiedBy>
  <cp:revision>3125</cp:revision>
  <cp:lastPrinted>2017-06-28T02:15:48Z</cp:lastPrinted>
  <dcterms:created xsi:type="dcterms:W3CDTF">2015-02-06T05:35:23Z</dcterms:created>
  <dcterms:modified xsi:type="dcterms:W3CDTF">2019-08-04T01:32:49Z</dcterms:modified>
</cp:coreProperties>
</file>