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063" r:id="rId2"/>
    <p:sldId id="1204" r:id="rId3"/>
    <p:sldId id="1103" r:id="rId4"/>
    <p:sldId id="1178" r:id="rId5"/>
    <p:sldId id="1179" r:id="rId6"/>
    <p:sldId id="1185" r:id="rId7"/>
    <p:sldId id="1199" r:id="rId8"/>
    <p:sldId id="1202" r:id="rId9"/>
    <p:sldId id="1203" r:id="rId10"/>
    <p:sldId id="1193" r:id="rId11"/>
    <p:sldId id="1062" r:id="rId12"/>
  </p:sldIdLst>
  <p:sldSz cx="12160250" cy="6840538"/>
  <p:notesSz cx="9874250" cy="6797675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97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2019-08-04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350294-B0E9-4431-B676-87CC33462B17}"/>
              </a:ext>
            </a:extLst>
          </p:cNvPr>
          <p:cNvSpPr txBox="1"/>
          <p:nvPr/>
        </p:nvSpPr>
        <p:spPr>
          <a:xfrm>
            <a:off x="643521" y="1620069"/>
            <a:ext cx="10873208" cy="2881851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3.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 err="1">
                <a:latin typeface="Noto Sans CJK KR Black" pitchFamily="34" charset="-127"/>
                <a:ea typeface="Noto Sans CJK KR Black" pitchFamily="34" charset="-127"/>
              </a:rPr>
              <a:t>머신러닝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 모형 비교를 통한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모형 이해 및 적용하기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4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975CD-8ACC-45CF-BB92-7BD42E23306F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비정상 데이터를 정상으로 변환하는 방법론을 최소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가지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"d=1"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일때와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"d=2"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일때의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계절성제거 수식과 추세제거 수식의 차이를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F33380C6-69E2-4A83-9BD2-04C62FE5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01066-6B0A-4FA1-8C23-4A69A6736913}"/>
              </a:ext>
            </a:extLst>
          </p:cNvPr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6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01AB0-92B6-48E5-9989-63C685E5911E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8E21CB-C8A1-4CAF-9592-DF5B91644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976" y="0"/>
            <a:ext cx="6690829" cy="6840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2685AD-645E-46B4-A56D-609A7F21A7F6}"/>
              </a:ext>
            </a:extLst>
          </p:cNvPr>
          <p:cNvSpPr txBox="1"/>
          <p:nvPr/>
        </p:nvSpPr>
        <p:spPr>
          <a:xfrm>
            <a:off x="8839421" y="395933"/>
            <a:ext cx="3240360" cy="34563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2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D28942-D859-4BF0-899D-A40CBFBF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87" y="377031"/>
            <a:ext cx="38004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5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3A9490D-469C-4BE3-AD4B-3557B36A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737" y="2121238"/>
            <a:ext cx="77247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89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79097C-122C-464E-BF14-13DEA04D1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797" y="0"/>
            <a:ext cx="8663502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6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BEA68D-CEFA-4C23-B468-3D100608F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12" y="1515970"/>
            <a:ext cx="76676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8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9F4AA2-D2F5-4BCB-89F7-9BC6E0656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1933948"/>
            <a:ext cx="78962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62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3F0543-E70D-4E3F-87EB-43976F79E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62" y="1567918"/>
            <a:ext cx="80105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2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알고리즘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607186-3804-4000-B3E4-3FFB59FEB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0" y="2313168"/>
            <a:ext cx="82867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2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25752</TotalTime>
  <Words>70</Words>
  <Application>Microsoft Office PowerPoint</Application>
  <PresentationFormat>사용자 지정</PresentationFormat>
  <Paragraphs>26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Noto Sans CJK KR Bold</vt:lpstr>
      <vt:lpstr>Noto Sans CJK KR Black</vt:lpstr>
      <vt:lpstr>Noto Sans CJK KR Medium</vt:lpstr>
      <vt:lpstr>Office 테마</vt:lpstr>
      <vt:lpstr>PowerPoint 프레젠테이션</vt:lpstr>
      <vt:lpstr>PowerPoint 프레젠테이션</vt:lpstr>
      <vt:lpstr>PowerPoint 프레젠테이션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2. 시계열 알고리즘</vt:lpstr>
      <vt:lpstr>&lt;Quiz&gt;  1. 비정상 데이터를 정상으로 변환하는 방법론을 최소 3가지 설명하라.    2. "d=1"일때와 "d=2"일때의 계절성제거 수식과 추세제거 수식의 차이를 설명하라. 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3132</cp:revision>
  <cp:lastPrinted>2017-06-28T02:15:48Z</cp:lastPrinted>
  <dcterms:created xsi:type="dcterms:W3CDTF">2015-02-06T05:35:23Z</dcterms:created>
  <dcterms:modified xsi:type="dcterms:W3CDTF">2019-08-04T01:34:44Z</dcterms:modified>
</cp:coreProperties>
</file>