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1063" r:id="rId2"/>
    <p:sldId id="1248" r:id="rId3"/>
    <p:sldId id="1103" r:id="rId4"/>
    <p:sldId id="1224" r:id="rId5"/>
    <p:sldId id="1210" r:id="rId6"/>
    <p:sldId id="1217" r:id="rId7"/>
    <p:sldId id="1218" r:id="rId8"/>
    <p:sldId id="1219" r:id="rId9"/>
    <p:sldId id="1220" r:id="rId10"/>
    <p:sldId id="1221" r:id="rId11"/>
    <p:sldId id="1222" r:id="rId12"/>
    <p:sldId id="1234" r:id="rId13"/>
    <p:sldId id="1223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5" r:id="rId24"/>
    <p:sldId id="1236" r:id="rId25"/>
    <p:sldId id="1237" r:id="rId26"/>
    <p:sldId id="1238" r:id="rId27"/>
    <p:sldId id="1239" r:id="rId28"/>
    <p:sldId id="1240" r:id="rId29"/>
    <p:sldId id="1241" r:id="rId30"/>
    <p:sldId id="1242" r:id="rId31"/>
    <p:sldId id="1243" r:id="rId32"/>
    <p:sldId id="1244" r:id="rId33"/>
    <p:sldId id="1245" r:id="rId34"/>
    <p:sldId id="1246" r:id="rId35"/>
    <p:sldId id="1247" r:id="rId36"/>
    <p:sldId id="1193" r:id="rId37"/>
    <p:sldId id="1062" r:id="rId38"/>
  </p:sldIdLst>
  <p:sldSz cx="12160250" cy="6840538"/>
  <p:notesSz cx="9874250" cy="6797675"/>
  <p:embeddedFontLs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2019-08-04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4AB666-1C38-44E0-8161-BB4146B403E6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8E95D-4A81-4D4A-8FBA-53BACA1DEB3E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CF07F9-1E23-4471-A1F6-BFEAC7BB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62" y="2196133"/>
            <a:ext cx="73247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BADCE4-556E-44EC-8FA4-5AE13BFC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13" y="0"/>
            <a:ext cx="656996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0D0A65-7FFC-497B-9EB6-B25D49DF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75" y="2039144"/>
            <a:ext cx="7505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1D8933-3D14-4279-A07A-561F280A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01" y="472281"/>
            <a:ext cx="7686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1E3FEC-2A55-4607-B1E3-250FD063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037" y="0"/>
            <a:ext cx="640171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0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231408-1984-4E81-AFFF-C1F6A760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692077"/>
            <a:ext cx="6953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4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FBE3BC-84C1-4DFF-AAD0-1FE83575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751100"/>
            <a:ext cx="75914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3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DC1CBA-D634-4BF5-B5A4-FBBA7FF2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7" y="1970038"/>
            <a:ext cx="76104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6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1F46B8-07FC-4DC0-BE0E-549DCFA6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977231"/>
            <a:ext cx="7781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86FCB7-AA24-4A9D-8AFD-63BBFD1D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668" y="243681"/>
            <a:ext cx="74771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33380C6-69E2-4A83-9BD2-04C62FE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01066-6B0A-4FA1-8C23-4A69A6736913}"/>
              </a:ext>
            </a:extLst>
          </p:cNvPr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8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01AB0-92B6-48E5-9989-63C685E5911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8E21CB-C8A1-4CAF-9592-DF5B91644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76" y="0"/>
            <a:ext cx="6690829" cy="684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685AD-645E-46B4-A56D-609A7F21A7F6}"/>
              </a:ext>
            </a:extLst>
          </p:cNvPr>
          <p:cNvSpPr txBox="1"/>
          <p:nvPr/>
        </p:nvSpPr>
        <p:spPr>
          <a:xfrm>
            <a:off x="8839421" y="3708301"/>
            <a:ext cx="3240360" cy="3139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BB71B-7ED5-452D-8227-709D161A0F80}"/>
              </a:ext>
            </a:extLst>
          </p:cNvPr>
          <p:cNvSpPr txBox="1"/>
          <p:nvPr/>
        </p:nvSpPr>
        <p:spPr>
          <a:xfrm>
            <a:off x="5576069" y="3852317"/>
            <a:ext cx="3142328" cy="2708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C347AF-F364-4D64-8C6C-C79868AC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87" y="1661163"/>
            <a:ext cx="6010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6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1F1CC4-746C-4D6A-A8AF-79C55B86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7" y="1544345"/>
            <a:ext cx="76866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8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743928-249A-4EBD-BA51-4B639D24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2" y="2052117"/>
            <a:ext cx="74771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941B2A-3C16-4843-893B-887AC459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41" y="0"/>
            <a:ext cx="725915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52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9B62D-B75B-4F4A-9F49-070DDF7C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57" y="0"/>
            <a:ext cx="660111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C99E8-84A8-411E-9550-CD069DEC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908101"/>
            <a:ext cx="7286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52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7BC657-5431-491D-BBE8-824046DE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052117"/>
            <a:ext cx="7258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7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5C9009-AE75-455B-A1F9-703D0460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12" y="1980109"/>
            <a:ext cx="6753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BD7914-B73F-471A-842E-CF9A9801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64" y="0"/>
            <a:ext cx="650461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8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7C4D17-708F-4947-9CB7-1D2063DF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836093"/>
            <a:ext cx="97345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2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8D5FA4-ABD2-4B1C-ACC2-B8C623ED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93" y="971997"/>
            <a:ext cx="3533775" cy="5286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7B9843-6A2D-4A9A-AC4A-3D219AA2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81" y="1514921"/>
            <a:ext cx="38004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C44B78-53E1-4DCC-B530-04C57872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09" y="0"/>
            <a:ext cx="769788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81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AC9117-458F-4CDF-B53F-28194144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686844"/>
            <a:ext cx="7258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562A85-5166-47CB-9A1A-EBA20203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980109"/>
            <a:ext cx="70294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55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2FA8AA-8FE8-41E4-95F4-404E0F15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7" y="1620745"/>
            <a:ext cx="9286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3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97199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80CE0-B681-46B3-8C9A-F3DC74F2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29" y="0"/>
            <a:ext cx="908232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1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76C1BD-C787-4503-8BA4-3F5987C1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499731"/>
            <a:ext cx="10115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41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선형 시계열 알고리즘과 상태공간모형의 차이점은 무엇인지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인과관계와 상관관계의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Cointegration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개념을 설명하라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0A6EF7-58C5-4D7F-A65B-D2869693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62" y="1626387"/>
            <a:ext cx="6867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CDFEFD-51E2-4FE8-80B2-36EE1ABF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1879687"/>
            <a:ext cx="54578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F342A0-24A8-4717-98C4-31796BF0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2158206"/>
            <a:ext cx="6953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6B64E0-368A-4627-BBA6-36316817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980109"/>
            <a:ext cx="5695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4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8FEBEB-79BC-40DC-B99B-C7637E7F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17" y="240743"/>
            <a:ext cx="75438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4BA5C1-E156-45DA-A5CB-F79F3462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702616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25776</TotalTime>
  <Words>213</Words>
  <Application>Microsoft Office PowerPoint</Application>
  <PresentationFormat>사용자 지정</PresentationFormat>
  <Paragraphs>85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Noto Sans CJK KR Bold</vt:lpstr>
      <vt:lpstr>Noto Sans CJK KR Black</vt:lpstr>
      <vt:lpstr>Noto Sans CJK KR Medium</vt:lpstr>
      <vt:lpstr>Office 테마</vt:lpstr>
      <vt:lpstr>PowerPoint 프레젠테이션</vt:lpstr>
      <vt:lpstr>PowerPoint 프레젠테이션</vt:lpstr>
      <vt:lpstr>PowerPoint 프레젠테이션</vt:lpstr>
      <vt:lpstr>1. 비선형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 시계열 알고리즘</vt:lpstr>
      <vt:lpstr>1. 비선형  시계열 알고리즘</vt:lpstr>
      <vt:lpstr>1. 비선형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 시계열 알고리즘</vt:lpstr>
      <vt:lpstr>1. 비선형 시계열 알고리즘</vt:lpstr>
      <vt:lpstr>1. 비선형 시계열 알고리즘</vt:lpstr>
      <vt:lpstr>2. 다변량 시계열 알고리즘</vt:lpstr>
      <vt:lpstr>2. 다변량  시계열 알고리즘</vt:lpstr>
      <vt:lpstr>2. 다변량 시계열 알고리즘</vt:lpstr>
      <vt:lpstr>2. 다변량  시계열 알고리즘</vt:lpstr>
      <vt:lpstr>2. 다변량 시계열 알고리즘</vt:lpstr>
      <vt:lpstr>2. 다변량 시계열 알고리즘</vt:lpstr>
      <vt:lpstr>2. 다변량 시계열 알고리즘</vt:lpstr>
      <vt:lpstr>2. 다변량  시계열  알고리즘</vt:lpstr>
      <vt:lpstr>2. 다변량 시계열 알고리즘</vt:lpstr>
      <vt:lpstr>&lt;Quiz&gt;  1. 선형 시계열 알고리즘과 상태공간모형의 차이점은 무엇인지 설명하라.   2. 인과관계와 상관관계의 차이점을 설명하라.   3. Cointegration의 개념을 설명하라.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3147</cp:revision>
  <cp:lastPrinted>2017-06-28T02:15:48Z</cp:lastPrinted>
  <dcterms:created xsi:type="dcterms:W3CDTF">2015-02-06T05:35:23Z</dcterms:created>
  <dcterms:modified xsi:type="dcterms:W3CDTF">2019-08-04T01:35:55Z</dcterms:modified>
</cp:coreProperties>
</file>