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8519-A753-45F6-8304-FF4A00FE8BC8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7045032-9025-4208-80C4-E4C6B0101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84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8519-A753-45F6-8304-FF4A00FE8BC8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7045032-9025-4208-80C4-E4C6B0101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1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8519-A753-45F6-8304-FF4A00FE8BC8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7045032-9025-4208-80C4-E4C6B0101FF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8905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8519-A753-45F6-8304-FF4A00FE8BC8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7045032-9025-4208-80C4-E4C6B0101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28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8519-A753-45F6-8304-FF4A00FE8BC8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7045032-9025-4208-80C4-E4C6B0101FF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8444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8519-A753-45F6-8304-FF4A00FE8BC8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7045032-9025-4208-80C4-E4C6B0101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29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8519-A753-45F6-8304-FF4A00FE8BC8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5032-9025-4208-80C4-E4C6B0101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82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8519-A753-45F6-8304-FF4A00FE8BC8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5032-9025-4208-80C4-E4C6B0101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71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8519-A753-45F6-8304-FF4A00FE8BC8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5032-9025-4208-80C4-E4C6B0101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88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8519-A753-45F6-8304-FF4A00FE8BC8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7045032-9025-4208-80C4-E4C6B0101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38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8519-A753-45F6-8304-FF4A00FE8BC8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7045032-9025-4208-80C4-E4C6B0101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0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8519-A753-45F6-8304-FF4A00FE8BC8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7045032-9025-4208-80C4-E4C6B0101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95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8519-A753-45F6-8304-FF4A00FE8BC8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5032-9025-4208-80C4-E4C6B0101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09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8519-A753-45F6-8304-FF4A00FE8BC8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5032-9025-4208-80C4-E4C6B0101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87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8519-A753-45F6-8304-FF4A00FE8BC8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5032-9025-4208-80C4-E4C6B0101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5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8519-A753-45F6-8304-FF4A00FE8BC8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7045032-9025-4208-80C4-E4C6B0101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9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F8519-A753-45F6-8304-FF4A00FE8BC8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7045032-9025-4208-80C4-E4C6B0101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1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Vdh571SwOQ" TargetMode="External"/><Relationship Id="rId2" Type="http://schemas.openxmlformats.org/officeDocument/2006/relationships/hyperlink" Target="https://www.youtube.com/watch?v=OfYiOK35dy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KNft4RFsK28&amp;t=82s" TargetMode="External"/><Relationship Id="rId5" Type="http://schemas.openxmlformats.org/officeDocument/2006/relationships/hyperlink" Target="https://www.youtube.com/watch?v=tdhakdzugU4" TargetMode="External"/><Relationship Id="rId4" Type="http://schemas.openxmlformats.org/officeDocument/2006/relationships/hyperlink" Target="https://www.youtube.com/watch?v=9Z0Eu0HWU2M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B84C1-1BD9-4057-A7CB-09E0550CC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097" y="613914"/>
            <a:ext cx="8415130" cy="175822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Days Workshop On Machine Learning [Day 2]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9F4D2C-B523-4DE2-8D87-25DC751D6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2822712"/>
            <a:ext cx="9602787" cy="3737113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Organized By:</a:t>
            </a:r>
          </a:p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Association of Computer Engineering Students (ACES)</a:t>
            </a:r>
          </a:p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Eastern Region Campus (ERC), Dharan, Nepal</a:t>
            </a:r>
          </a:p>
          <a:p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		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5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  <a:r>
              <a:rPr lang="en-US" sz="3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8" algn="l"/>
            <a:r>
              <a:rPr lang="en-US" sz="3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Manish </a:t>
            </a:r>
            <a:r>
              <a:rPr lang="en-US" sz="3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Bhurtel</a:t>
            </a:r>
            <a:endParaRPr lang="en-US" sz="3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 algn="l"/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AI Engineer at ASMI Corp</a:t>
            </a:r>
          </a:p>
        </p:txBody>
      </p:sp>
    </p:spTree>
    <p:extLst>
      <p:ext uri="{BB962C8B-B14F-4D97-AF65-F5344CB8AC3E}">
        <p14:creationId xmlns:p14="http://schemas.microsoft.com/office/powerpoint/2010/main" val="2933149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1BF3A03-AB83-4EDA-BAFB-F25556D92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282" y="27762"/>
            <a:ext cx="7094414" cy="59634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 (CNN)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829B38-5176-4644-B227-8211AA309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82" y="1868557"/>
            <a:ext cx="9952454" cy="385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183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200E9-6927-4C1D-B868-3FA7808C7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862649"/>
            <a:ext cx="8911687" cy="12808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C8841-6EA2-45F4-881C-B47AADF4B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5499" y="2143539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 to ANN, the backpropagation technique to solved all through the Fully Connected Layer (ANN) which traverses to the update of the values in the feature detector.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2A21B3-7857-4CB5-AB22-5781CE290C9F}"/>
              </a:ext>
            </a:extLst>
          </p:cNvPr>
          <p:cNvSpPr txBox="1">
            <a:spLocks/>
          </p:cNvSpPr>
          <p:nvPr/>
        </p:nvSpPr>
        <p:spPr>
          <a:xfrm>
            <a:off x="194282" y="27762"/>
            <a:ext cx="7094414" cy="5963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 (CNN)</a:t>
            </a:r>
          </a:p>
        </p:txBody>
      </p:sp>
    </p:spTree>
    <p:extLst>
      <p:ext uri="{BB962C8B-B14F-4D97-AF65-F5344CB8AC3E}">
        <p14:creationId xmlns:p14="http://schemas.microsoft.com/office/powerpoint/2010/main" val="746560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8709F-73E8-45C4-9ED5-C18B1B3A3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421" y="1391478"/>
            <a:ext cx="8915400" cy="43732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Terminologies (we will use in implementation):</a:t>
            </a:r>
          </a:p>
          <a:p>
            <a:pPr marL="514350" indent="-514350"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Sequential: A model representing a sequence of layers</a:t>
            </a:r>
          </a:p>
          <a:p>
            <a:pPr marL="514350" indent="-514350"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Conv2D: Convolutional Layer for 2D images</a:t>
            </a:r>
          </a:p>
          <a:p>
            <a:pPr marL="514350" indent="-514350"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MaxPool2D: Max Pooling Layer for 2D data</a:t>
            </a:r>
          </a:p>
          <a:p>
            <a:pPr marL="514350" indent="-514350"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Flatten: To shape into a 1D vector</a:t>
            </a:r>
          </a:p>
          <a:p>
            <a:pPr marL="514350" indent="-514350"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Categorical Data: of the form [1, 0, 0]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4A7F86-2D1C-47AF-BE08-44161C9E55E5}"/>
              </a:ext>
            </a:extLst>
          </p:cNvPr>
          <p:cNvSpPr txBox="1">
            <a:spLocks/>
          </p:cNvSpPr>
          <p:nvPr/>
        </p:nvSpPr>
        <p:spPr>
          <a:xfrm>
            <a:off x="194282" y="27762"/>
            <a:ext cx="7094414" cy="5963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 (CNN)</a:t>
            </a:r>
          </a:p>
        </p:txBody>
      </p:sp>
    </p:spTree>
    <p:extLst>
      <p:ext uri="{BB962C8B-B14F-4D97-AF65-F5344CB8AC3E}">
        <p14:creationId xmlns:p14="http://schemas.microsoft.com/office/powerpoint/2010/main" val="3187599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8709F-73E8-45C4-9ED5-C18B1B3A3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8395" y="1550505"/>
            <a:ext cx="8915400" cy="32997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</a:t>
            </a:r>
          </a:p>
          <a:p>
            <a:pPr marL="0" indent="0" algn="ctr">
              <a:buNone/>
            </a:pPr>
            <a:r>
              <a:rPr lang="en-US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</a:p>
          <a:p>
            <a:pPr marL="0" indent="0" algn="ctr">
              <a:buNone/>
            </a:pPr>
            <a:r>
              <a:rPr lang="en-US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KERAS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6D787F-DF89-4FED-9274-BADC9D94BF02}"/>
              </a:ext>
            </a:extLst>
          </p:cNvPr>
          <p:cNvSpPr txBox="1">
            <a:spLocks/>
          </p:cNvSpPr>
          <p:nvPr/>
        </p:nvSpPr>
        <p:spPr>
          <a:xfrm>
            <a:off x="194282" y="27762"/>
            <a:ext cx="7094414" cy="5963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 (CNN)</a:t>
            </a:r>
          </a:p>
        </p:txBody>
      </p:sp>
    </p:spTree>
    <p:extLst>
      <p:ext uri="{BB962C8B-B14F-4D97-AF65-F5344CB8AC3E}">
        <p14:creationId xmlns:p14="http://schemas.microsoft.com/office/powerpoint/2010/main" val="305624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7C54-7102-4BAD-9010-EE642883E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822893"/>
            <a:ext cx="8911687" cy="88663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CNN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D0444-55DA-4154-A019-BFDFB99BC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53224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License Plate Recognition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https://www.youtube.com/watch?v=OfYiOK35dyY</a:t>
            </a:r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Detection: YOLO v4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https://www.youtube.com/watch?v=lVdh571SwOQ</a:t>
            </a:r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Segmentation: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MaskRCNN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https://www.youtube.com/watch?v=9Z0Eu0HWU2M</a:t>
            </a:r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Pose Estimation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https://www.youtube.com/watch?v=tdhakdzugU4</a:t>
            </a:r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 Estimation: Self-Driving Cars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https://www.youtube.com/watch?v=KNft4RFsK28&amp;t=82s</a:t>
            </a:r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C2A17B6-9393-4B22-9302-AABB85E16E88}"/>
              </a:ext>
            </a:extLst>
          </p:cNvPr>
          <p:cNvSpPr txBox="1">
            <a:spLocks/>
          </p:cNvSpPr>
          <p:nvPr/>
        </p:nvSpPr>
        <p:spPr>
          <a:xfrm>
            <a:off x="194282" y="27762"/>
            <a:ext cx="7094414" cy="5963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 (CNN)</a:t>
            </a:r>
          </a:p>
        </p:txBody>
      </p:sp>
    </p:spTree>
    <p:extLst>
      <p:ext uri="{BB962C8B-B14F-4D97-AF65-F5344CB8AC3E}">
        <p14:creationId xmlns:p14="http://schemas.microsoft.com/office/powerpoint/2010/main" val="2682803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350E5-FADF-4B65-B140-D1BDCFE40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504841"/>
            <a:ext cx="8911687" cy="82037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76A0F-373B-440D-98A8-E2FB3ABEC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16765"/>
            <a:ext cx="8915400" cy="490330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 is the machine learning framework designed by Google with the sets of tools, libraries and great community support to solve the machine learning problems.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 works with the grounds of creating a 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dataflow graph.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 flows through different nodes or tensors.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tensor will represent some computations or operations.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dataflow graph and tensors, we can perform parallel computing.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working with TensorFlow involves: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the computational graph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Running the computational graph</a:t>
            </a:r>
          </a:p>
        </p:txBody>
      </p:sp>
    </p:spTree>
    <p:extLst>
      <p:ext uri="{BB962C8B-B14F-4D97-AF65-F5344CB8AC3E}">
        <p14:creationId xmlns:p14="http://schemas.microsoft.com/office/powerpoint/2010/main" val="1924037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350E5-FADF-4B65-B140-D1BDCFE40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825555"/>
            <a:ext cx="8911687" cy="777958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Nodes/ Tensors in TensorFlow Dataflow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76A0F-373B-440D-98A8-E2FB3ABEC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65369"/>
            <a:ext cx="8915400" cy="43864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 Tensor/ Node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with constant value with defined datatype.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node1 =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tf.constant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(5.0,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tf.float32)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Check: print(node1) ???? What does it show?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B35B4D-ED88-492F-95E2-B3AB532968FB}"/>
              </a:ext>
            </a:extLst>
          </p:cNvPr>
          <p:cNvSpPr txBox="1"/>
          <p:nvPr/>
        </p:nvSpPr>
        <p:spPr>
          <a:xfrm>
            <a:off x="198783" y="14047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TensorFlow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75687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350E5-FADF-4B65-B140-D1BDCFE40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885127"/>
            <a:ext cx="8911687" cy="740864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Nodes/ Tensors in TensorFlow Dataflow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76A0F-373B-440D-98A8-E2FB3ABEC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847419"/>
            <a:ext cx="8915400" cy="438647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 Session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execute graphs or any part of graphs.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#Starting the session: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tensorflow.Session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#Closing the session: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sess.close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execute the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graph, we do not have to run each and every nodes, but just run the final node which is connected to all other nodes.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5824A5-3E9A-4D65-8DD8-951C4419B553}"/>
              </a:ext>
            </a:extLst>
          </p:cNvPr>
          <p:cNvSpPr txBox="1"/>
          <p:nvPr/>
        </p:nvSpPr>
        <p:spPr>
          <a:xfrm>
            <a:off x="198783" y="14047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TensorFlow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32567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350E5-FADF-4B65-B140-D1BDCFE40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825555"/>
            <a:ext cx="8911687" cy="777958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Nodes/ Tensors in TensorFlow Dataflow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76A0F-373B-440D-98A8-E2FB3ABEC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65369"/>
            <a:ext cx="8915400" cy="49521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 Placeholders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 constant is static, we can use Placeholders to modify the inputs each time we run the tensor.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 placeholders are something that expects some input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 placeholders have 3 arguments: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tf.placehoder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shape=None, name=name)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type of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 = shape of data that the tensor expects. If not specified, then it accepts any shape of data.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= name of the operation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B35B4D-ED88-492F-95E2-B3AB532968FB}"/>
              </a:ext>
            </a:extLst>
          </p:cNvPr>
          <p:cNvSpPr txBox="1"/>
          <p:nvPr/>
        </p:nvSpPr>
        <p:spPr>
          <a:xfrm>
            <a:off x="198783" y="14047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TensorFlow</a:t>
            </a:r>
            <a:endParaRPr lang="en-U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F0CAE9-68F4-4881-9EBC-1DE4E381D3A9}"/>
              </a:ext>
            </a:extLst>
          </p:cNvPr>
          <p:cNvSpPr txBox="1"/>
          <p:nvPr/>
        </p:nvSpPr>
        <p:spPr>
          <a:xfrm>
            <a:off x="530088" y="1404730"/>
            <a:ext cx="23904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We only have to evaluate the last tensor in the graph. All other associated tensors are evaluated implicitly</a:t>
            </a:r>
          </a:p>
          <a:p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837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350E5-FADF-4B65-B140-D1BDCFE40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825555"/>
            <a:ext cx="8911687" cy="777958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Nodes/ Tensors in TensorFlow Dataflow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76A0F-373B-440D-98A8-E2FB3ABEC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65369"/>
            <a:ext cx="8915400" cy="49521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 Variables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limitations of placeholder is that, once we pass certain values into the placeholder then it cannot be modified during the execution time.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TF variables is assigned an initial value and then can be modified during the execution of the program.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 Variables have to be initialized when created.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tensorflow.Variable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initial_value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The main use of TF Variables is to hold Trainable parameters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 we have to initialize all the variables, we can do it directly by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tf.global_variables_initializer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sess.run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B35B4D-ED88-492F-95E2-B3AB532968FB}"/>
              </a:ext>
            </a:extLst>
          </p:cNvPr>
          <p:cNvSpPr txBox="1"/>
          <p:nvPr/>
        </p:nvSpPr>
        <p:spPr>
          <a:xfrm>
            <a:off x="198783" y="14047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TensorFlow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12897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D712B-C1B7-46BE-8FA3-49CA4E728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 (CNN)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B36E9-AF5D-4715-8E1B-FEC9107CF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0029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 works perfectly for the tabular data but when the thing come to the Image data, things are little bit complex.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need to extract only the 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useful features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the image dataset. So in that case Convolutional Neural Networks come into action.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 is the network of convolution layers, pooling layers, flattening layers followed by the Artificial Neural Networks.</a:t>
            </a:r>
          </a:p>
        </p:txBody>
      </p:sp>
    </p:spTree>
    <p:extLst>
      <p:ext uri="{BB962C8B-B14F-4D97-AF65-F5344CB8AC3E}">
        <p14:creationId xmlns:p14="http://schemas.microsoft.com/office/powerpoint/2010/main" val="4223552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BEF4C-599F-4620-AAAD-4A6F17B0B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7108" y="2292626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1227539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D712B-C1B7-46BE-8FA3-49CA4E728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282" y="27762"/>
            <a:ext cx="7094414" cy="59634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 (CNN)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B36E9-AF5D-4715-8E1B-FEC9107CF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4330" y="1007165"/>
            <a:ext cx="9490282" cy="462501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Lets understand the Image Dataset: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image consists of pixels with certain width and height which we term as resolution. E.g.: 480 x 640 pixels</a:t>
            </a:r>
          </a:p>
          <a:p>
            <a:pPr marL="3657600" lvl="8" indent="0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pixels = 307200 pixels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maybe grayscale (black &amp; white) or colored.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grayscale image contain pixels with a single channel with the values ranging from 0 – 255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referring to Black;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255 referring to white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colored image contain pixels with 3 channels viz. Red(R), Green(G) and Blue(B)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009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D712B-C1B7-46BE-8FA3-49CA4E728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282" y="27762"/>
            <a:ext cx="7094414" cy="59634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 (CNN)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F488FD-551A-40F5-9313-CAAC8C8F9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144" y="1060174"/>
            <a:ext cx="6508577" cy="504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847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CF41AB9-20F8-4B38-8562-E22DBC11C4B8}"/>
              </a:ext>
            </a:extLst>
          </p:cNvPr>
          <p:cNvSpPr txBox="1"/>
          <p:nvPr/>
        </p:nvSpPr>
        <p:spPr>
          <a:xfrm>
            <a:off x="3803931" y="665124"/>
            <a:ext cx="4043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CNN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37972C-FAFB-4712-9597-458D60822A76}"/>
              </a:ext>
            </a:extLst>
          </p:cNvPr>
          <p:cNvSpPr/>
          <p:nvPr/>
        </p:nvSpPr>
        <p:spPr>
          <a:xfrm>
            <a:off x="3632213" y="1522156"/>
            <a:ext cx="4404575" cy="6669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 Layer</a:t>
            </a:r>
          </a:p>
        </p:txBody>
      </p:sp>
      <p:sp>
        <p:nvSpPr>
          <p:cNvPr id="9" name="Down Arrow 11">
            <a:extLst>
              <a:ext uri="{FF2B5EF4-FFF2-40B4-BE49-F238E27FC236}">
                <a16:creationId xmlns:a16="http://schemas.microsoft.com/office/drawing/2014/main" id="{DB826F2B-7843-4F62-9C2E-C08B00C561BF}"/>
              </a:ext>
            </a:extLst>
          </p:cNvPr>
          <p:cNvSpPr/>
          <p:nvPr/>
        </p:nvSpPr>
        <p:spPr>
          <a:xfrm>
            <a:off x="5615562" y="2343255"/>
            <a:ext cx="437880" cy="54132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1301B1-87AB-45D5-A904-1BCDBF8405D6}"/>
              </a:ext>
            </a:extLst>
          </p:cNvPr>
          <p:cNvSpPr/>
          <p:nvPr/>
        </p:nvSpPr>
        <p:spPr>
          <a:xfrm>
            <a:off x="3632213" y="2984788"/>
            <a:ext cx="4404575" cy="6669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Pooling Layer</a:t>
            </a:r>
          </a:p>
        </p:txBody>
      </p:sp>
      <p:sp>
        <p:nvSpPr>
          <p:cNvPr id="13" name="Down Arrow 14">
            <a:extLst>
              <a:ext uri="{FF2B5EF4-FFF2-40B4-BE49-F238E27FC236}">
                <a16:creationId xmlns:a16="http://schemas.microsoft.com/office/drawing/2014/main" id="{4202FA2F-0EDA-48F3-92B0-34602506AB35}"/>
              </a:ext>
            </a:extLst>
          </p:cNvPr>
          <p:cNvSpPr/>
          <p:nvPr/>
        </p:nvSpPr>
        <p:spPr>
          <a:xfrm>
            <a:off x="5615562" y="3805887"/>
            <a:ext cx="437880" cy="54132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1EDBCA-479C-4460-9E57-962E49378549}"/>
              </a:ext>
            </a:extLst>
          </p:cNvPr>
          <p:cNvSpPr/>
          <p:nvPr/>
        </p:nvSpPr>
        <p:spPr>
          <a:xfrm>
            <a:off x="3632214" y="4429149"/>
            <a:ext cx="4404574" cy="6669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Flattened Layer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2440AF88-845D-4EDB-91E5-F08E8CDD4E6F}"/>
              </a:ext>
            </a:extLst>
          </p:cNvPr>
          <p:cNvSpPr/>
          <p:nvPr/>
        </p:nvSpPr>
        <p:spPr>
          <a:xfrm>
            <a:off x="5615562" y="5225499"/>
            <a:ext cx="437880" cy="54132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F32E84-9B7B-4732-8A10-174142EF3548}"/>
              </a:ext>
            </a:extLst>
          </p:cNvPr>
          <p:cNvSpPr/>
          <p:nvPr/>
        </p:nvSpPr>
        <p:spPr>
          <a:xfrm>
            <a:off x="3632213" y="5891781"/>
            <a:ext cx="4404575" cy="6669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Layer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68F6FFE3-F5F3-4BC6-9F6D-4B30A28C8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282" y="27762"/>
            <a:ext cx="7094414" cy="59634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 (CNN)</a:t>
            </a:r>
          </a:p>
        </p:txBody>
      </p:sp>
    </p:spTree>
    <p:extLst>
      <p:ext uri="{BB962C8B-B14F-4D97-AF65-F5344CB8AC3E}">
        <p14:creationId xmlns:p14="http://schemas.microsoft.com/office/powerpoint/2010/main" val="4020090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68F6FFE3-F5F3-4BC6-9F6D-4B30A28C8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282" y="27762"/>
            <a:ext cx="7094414" cy="59634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 (CNN)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7C63ED-36CA-4EFB-BB79-7B6E08A9DC59}"/>
              </a:ext>
            </a:extLst>
          </p:cNvPr>
          <p:cNvSpPr txBox="1"/>
          <p:nvPr/>
        </p:nvSpPr>
        <p:spPr>
          <a:xfrm>
            <a:off x="3404315" y="1057381"/>
            <a:ext cx="6387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 LAYER</a:t>
            </a:r>
          </a:p>
        </p:txBody>
      </p:sp>
      <p:pic>
        <p:nvPicPr>
          <p:cNvPr id="3" name="Picture 2" descr="C:\Users\Jabeen\Desktop\CNN downloads\conv.jpg">
            <a:extLst>
              <a:ext uri="{FF2B5EF4-FFF2-40B4-BE49-F238E27FC236}">
                <a16:creationId xmlns:a16="http://schemas.microsoft.com/office/drawing/2014/main" id="{562C6DE7-B302-43D2-905E-D201D5493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091" y="1894538"/>
            <a:ext cx="9315397" cy="4416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203149-6630-4E2D-9B66-DD18642346D5}"/>
              </a:ext>
            </a:extLst>
          </p:cNvPr>
          <p:cNvSpPr txBox="1"/>
          <p:nvPr/>
        </p:nvSpPr>
        <p:spPr>
          <a:xfrm>
            <a:off x="5638800" y="296186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A525B2-505A-4B3E-B148-EBEA895ADD01}"/>
              </a:ext>
            </a:extLst>
          </p:cNvPr>
          <p:cNvSpPr txBox="1"/>
          <p:nvPr/>
        </p:nvSpPr>
        <p:spPr>
          <a:xfrm>
            <a:off x="8552153" y="58995"/>
            <a:ext cx="3445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Stride: Step size, Default: (1,1)</a:t>
            </a:r>
          </a:p>
          <a:p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Padding: Valid-&gt; No Zero padding</a:t>
            </a:r>
          </a:p>
          <a:p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Same-&gt; With ZP</a:t>
            </a:r>
          </a:p>
          <a:p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Default-&gt; Valid</a:t>
            </a:r>
          </a:p>
        </p:txBody>
      </p:sp>
    </p:spTree>
    <p:extLst>
      <p:ext uri="{BB962C8B-B14F-4D97-AF65-F5344CB8AC3E}">
        <p14:creationId xmlns:p14="http://schemas.microsoft.com/office/powerpoint/2010/main" val="3344089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68F6FFE3-F5F3-4BC6-9F6D-4B30A28C8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282" y="27762"/>
            <a:ext cx="7094414" cy="59634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 (CNN)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A3B6B3-136B-41D5-96F1-B32255C8ECBB}"/>
              </a:ext>
            </a:extLst>
          </p:cNvPr>
          <p:cNvSpPr txBox="1"/>
          <p:nvPr/>
        </p:nvSpPr>
        <p:spPr>
          <a:xfrm>
            <a:off x="2811886" y="1040604"/>
            <a:ext cx="6387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POOL LAYER</a:t>
            </a:r>
          </a:p>
        </p:txBody>
      </p:sp>
      <p:pic>
        <p:nvPicPr>
          <p:cNvPr id="4" name="Picture 3" descr="C:\Users\Jabeen\Desktop\CNN downloads\max (2).jpg">
            <a:extLst>
              <a:ext uri="{FF2B5EF4-FFF2-40B4-BE49-F238E27FC236}">
                <a16:creationId xmlns:a16="http://schemas.microsoft.com/office/drawing/2014/main" id="{B6F6788C-4C1A-49BA-BB0A-6B7C0E8AD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091" y="1894538"/>
            <a:ext cx="9315398" cy="442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EA94ED-7446-42DA-9C41-A0BC9F56AEA5}"/>
              </a:ext>
            </a:extLst>
          </p:cNvPr>
          <p:cNvSpPr txBox="1"/>
          <p:nvPr/>
        </p:nvSpPr>
        <p:spPr>
          <a:xfrm>
            <a:off x="9199808" y="264867"/>
            <a:ext cx="2475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Pool Size: Size of pool to extract the features</a:t>
            </a:r>
          </a:p>
          <a:p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Default: (2,2)</a:t>
            </a:r>
          </a:p>
        </p:txBody>
      </p:sp>
    </p:spTree>
    <p:extLst>
      <p:ext uri="{BB962C8B-B14F-4D97-AF65-F5344CB8AC3E}">
        <p14:creationId xmlns:p14="http://schemas.microsoft.com/office/powerpoint/2010/main" val="1111474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68F6FFE3-F5F3-4BC6-9F6D-4B30A28C8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282" y="27762"/>
            <a:ext cx="7094414" cy="59634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 (CNN)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317705-4941-470C-8080-414B0E362C63}"/>
              </a:ext>
            </a:extLst>
          </p:cNvPr>
          <p:cNvSpPr txBox="1"/>
          <p:nvPr/>
        </p:nvSpPr>
        <p:spPr>
          <a:xfrm>
            <a:off x="2811886" y="1040604"/>
            <a:ext cx="6387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FLATTENED LAYER</a:t>
            </a:r>
          </a:p>
        </p:txBody>
      </p:sp>
      <p:pic>
        <p:nvPicPr>
          <p:cNvPr id="4" name="Picture 3" descr="C:\Users\Jabeen\Desktop\CNN downloads\flatten.png">
            <a:extLst>
              <a:ext uri="{FF2B5EF4-FFF2-40B4-BE49-F238E27FC236}">
                <a16:creationId xmlns:a16="http://schemas.microsoft.com/office/drawing/2014/main" id="{14E2210F-D2BD-4458-8454-9AAAF03DA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090" y="1894538"/>
            <a:ext cx="9315398" cy="408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2207CC-9CF0-4AD0-B9C4-6DC6D476D8A5}"/>
              </a:ext>
            </a:extLst>
          </p:cNvPr>
          <p:cNvSpPr txBox="1"/>
          <p:nvPr/>
        </p:nvSpPr>
        <p:spPr>
          <a:xfrm>
            <a:off x="1798211" y="5982856"/>
            <a:ext cx="931539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Deep Learning A-Z												       ©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SuperDataScience</a:t>
            </a:r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088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68F6FFE3-F5F3-4BC6-9F6D-4B30A28C8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282" y="27762"/>
            <a:ext cx="7094414" cy="59634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 (CNN)</a:t>
            </a:r>
          </a:p>
        </p:txBody>
      </p:sp>
      <p:pic>
        <p:nvPicPr>
          <p:cNvPr id="2" name="Picture 1" descr="C:\Users\Jabeen\Desktop\CNN downloads\fc.jpg">
            <a:extLst>
              <a:ext uri="{FF2B5EF4-FFF2-40B4-BE49-F238E27FC236}">
                <a16:creationId xmlns:a16="http://schemas.microsoft.com/office/drawing/2014/main" id="{035E6ADB-C6DB-4759-AA6C-0B2A5DF93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576" y="1510226"/>
            <a:ext cx="9315399" cy="4416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23027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817</TotalTime>
  <Words>1016</Words>
  <Application>Microsoft Office PowerPoint</Application>
  <PresentationFormat>Widescreen</PresentationFormat>
  <Paragraphs>118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Three Days Workshop On Machine Learning [Day 2]</vt:lpstr>
      <vt:lpstr>CONVOLUTIONAL NEURAL NETWORKS (CNN)</vt:lpstr>
      <vt:lpstr>CONVOLUTIONAL NEURAL NETWORKS (CNN)</vt:lpstr>
      <vt:lpstr>CONVOLUTIONAL NEURAL NETWORKS (CNN)</vt:lpstr>
      <vt:lpstr>CONVOLUTIONAL NEURAL NETWORKS (CNN)</vt:lpstr>
      <vt:lpstr>CONVOLUTIONAL NEURAL NETWORKS (CNN)</vt:lpstr>
      <vt:lpstr>CONVOLUTIONAL NEURAL NETWORKS (CNN)</vt:lpstr>
      <vt:lpstr>CONVOLUTIONAL NEURAL NETWORKS (CNN)</vt:lpstr>
      <vt:lpstr>CONVOLUTIONAL NEURAL NETWORKS (CNN)</vt:lpstr>
      <vt:lpstr>CONVOLUTIONAL NEURAL NETWORKS (CNN)</vt:lpstr>
      <vt:lpstr>BACK PROPAGATION</vt:lpstr>
      <vt:lpstr>PowerPoint Presentation</vt:lpstr>
      <vt:lpstr>PowerPoint Presentation</vt:lpstr>
      <vt:lpstr>APPLICATIONS OF CNN </vt:lpstr>
      <vt:lpstr>Introduction to TensorFlow</vt:lpstr>
      <vt:lpstr>Nodes/ Tensors in TensorFlow Dataflow Graph</vt:lpstr>
      <vt:lpstr>Nodes/ Tensors in TensorFlow Dataflow Graph</vt:lpstr>
      <vt:lpstr>Nodes/ Tensors in TensorFlow Dataflow Graph</vt:lpstr>
      <vt:lpstr>Nodes/ Tensors in TensorFlow Dataflow Graph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Three Days Workshop On Machine Learning [Day 2]</dc:title>
  <dc:creator>Tenacious</dc:creator>
  <cp:lastModifiedBy>Tenacious</cp:lastModifiedBy>
  <cp:revision>27</cp:revision>
  <dcterms:created xsi:type="dcterms:W3CDTF">2020-10-04T15:16:29Z</dcterms:created>
  <dcterms:modified xsi:type="dcterms:W3CDTF">2020-10-06T11:05:49Z</dcterms:modified>
</cp:coreProperties>
</file>