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  <p:sldMasterId id="2147483696" r:id="rId24"/>
    <p:sldMasterId id="2147483698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1832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52C04EB-CC89-47F6-AEC0-07FDE8DC8A6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314F007-CC89-49D2-8EDF-299252D6B22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E63B6AC-A943-4629-AEB8-F8EDC8FBF13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1832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3EC819A-88AF-4710-AB3C-0DF9157CA50C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AND_BODY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1832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3A5B3EF-C8C7-4339-9DFF-98510BD2B07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BODY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C936025-E504-463A-9F9C-939B0BBB40E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AND_BODY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319707C-AC3B-447B-BFEC-C45E28750B1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BODY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692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6760" y="1229760"/>
            <a:ext cx="415692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E3E1DFB-3CF0-49FA-B82E-C4EE919CEEEC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1832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762CCD77-465A-4AB9-AA35-1C255302EE0D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A7A3036-16F5-456A-847C-93EDC1A930F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E2E3C1B-F051-4491-B501-18D7AB6BE99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4780FC-6E16-4C0F-AA65-40B2BC58A19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692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6760" y="1229760"/>
            <a:ext cx="415692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42A445D-0F4E-4181-9933-3816B013137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1832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D531260-C5BE-48E0-AC61-A74047C9A45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77B5F8B-B735-4561-84D1-B028737E78D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1416B464-30DB-4E64-8D18-64D5CEE282C0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692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6760" y="1229760"/>
            <a:ext cx="415692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506571E-351E-4B66-8450-77F27B1BF4C7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1832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4A50DE9-FFA4-49F3-9338-3C64028ADAF4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4B79CA53-3E8A-423B-88EC-319AB932E9A7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6967178-2094-4CC3-88DE-3B51972C2DD3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692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6760" y="1229760"/>
            <a:ext cx="415692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10E973F-D59E-4034-B6C9-62A28EB16C7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51B727-690D-4861-BDDC-61705F1EBAC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FEAD97D-7532-4F56-ACE9-D23FC48A14F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1832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BE15E8-DA17-4F02-923E-069E02A697F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692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6760" y="1229760"/>
            <a:ext cx="415692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0795AC-9DBC-4FCC-80C2-087CBDFB757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8D589A7-AB8F-4218-A002-470647FDFEC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1590A9-7754-40DF-BE14-C2130FC7678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FC08B1D-3F39-4893-8DA6-6E24347DB05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7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9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0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1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2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4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5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6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7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2"/>
          <p:cNvGrpSpPr/>
          <p:nvPr/>
        </p:nvGrpSpPr>
        <p:grpSpPr>
          <a:xfrm>
            <a:off x="6100560" y="0"/>
            <a:ext cx="3043440" cy="2030400"/>
            <a:chOff x="6100560" y="0"/>
            <a:chExt cx="3043440" cy="2030400"/>
          </a:xfrm>
        </p:grpSpPr>
        <p:sp>
          <p:nvSpPr>
            <p:cNvPr id="1" name="Google Shape;11;p2"/>
            <p:cNvSpPr/>
            <p:nvPr/>
          </p:nvSpPr>
          <p:spPr>
            <a:xfrm>
              <a:off x="8128800" y="0"/>
              <a:ext cx="1013040" cy="10130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Google Shape;12;p2"/>
            <p:cNvSpPr/>
            <p:nvPr/>
          </p:nvSpPr>
          <p:spPr>
            <a:xfrm flipH="1">
              <a:off x="7111440" y="0"/>
              <a:ext cx="1013040" cy="1013040"/>
            </a:xfrm>
            <a:prstGeom prst="rtTriangl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flipH="1" rot="10800000">
              <a:off x="7113600" y="2160"/>
              <a:ext cx="1013040" cy="10130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Google Shape;14;p2"/>
            <p:cNvSpPr/>
            <p:nvPr/>
          </p:nvSpPr>
          <p:spPr>
            <a:xfrm rot="10800000">
              <a:off x="6100560" y="2160"/>
              <a:ext cx="1013040" cy="101304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Google Shape;15;p2"/>
            <p:cNvSpPr/>
            <p:nvPr/>
          </p:nvSpPr>
          <p:spPr>
            <a:xfrm rot="10800000">
              <a:off x="8130960" y="1017360"/>
              <a:ext cx="1013040" cy="10130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1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8429301-8515-4264-8652-399705DEFB72}" type="slidenum">
              <a: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1</a:t>
            </a:fld>
            <a:endParaRPr b="0" lang="ru-RU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Fifth Outline Level</a:t>
            </a:r>
            <a:endParaRPr b="0" lang="ru-RU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Sixth Outline Level</a:t>
            </a:r>
            <a:endParaRPr b="0" lang="ru-RU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Seventh Outline Level</a:t>
            </a:r>
            <a:endParaRPr b="0" lang="ru-RU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60;p9"/>
          <p:cNvSpPr/>
          <p:nvPr/>
        </p:nvSpPr>
        <p:spPr>
          <a:xfrm>
            <a:off x="4572000" y="0"/>
            <a:ext cx="4569840" cy="51415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56" name="Google Shape;61;p9"/>
          <p:cNvCxnSpPr/>
          <p:nvPr/>
        </p:nvCxnSpPr>
        <p:spPr>
          <a:xfrm>
            <a:off x="5029560" y="4495320"/>
            <a:ext cx="470520" cy="21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57" name="PlaceHolder 1"/>
          <p:cNvSpPr>
            <a:spLocks noGrp="1"/>
          </p:cNvSpPr>
          <p:nvPr>
            <p:ph type="sldNum" idx="10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21EDC98-E086-45B5-8B30-C877DEF073E3}" type="slidenum">
              <a: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ldNum" idx="11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70448F7-87D9-49D2-BBF0-B140B3D23721}" type="slidenum">
              <a:rPr b="0" lang="ru" sz="100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29;p4"/>
          <p:cNvGrpSpPr/>
          <p:nvPr/>
        </p:nvGrpSpPr>
        <p:grpSpPr>
          <a:xfrm>
            <a:off x="0" y="3903840"/>
            <a:ext cx="9144000" cy="1237680"/>
            <a:chOff x="0" y="3903840"/>
            <a:chExt cx="9144000" cy="1237680"/>
          </a:xfrm>
        </p:grpSpPr>
        <p:sp>
          <p:nvSpPr>
            <p:cNvPr id="60" name="Google Shape;30;p4"/>
            <p:cNvSpPr/>
            <p:nvPr/>
          </p:nvSpPr>
          <p:spPr>
            <a:xfrm>
              <a:off x="815472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" name="Google Shape;31;p4"/>
            <p:cNvSpPr/>
            <p:nvPr/>
          </p:nvSpPr>
          <p:spPr>
            <a:xfrm flipH="1">
              <a:off x="617904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" name="Google Shape;32;p4"/>
            <p:cNvSpPr/>
            <p:nvPr/>
          </p:nvSpPr>
          <p:spPr>
            <a:xfrm>
              <a:off x="7170120" y="3903840"/>
              <a:ext cx="987120" cy="9856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" name="Google Shape;33;p4"/>
            <p:cNvSpPr/>
            <p:nvPr/>
          </p:nvSpPr>
          <p:spPr>
            <a:xfrm rot="10800000">
              <a:off x="8156880" y="3906000"/>
              <a:ext cx="987120" cy="98568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" name="Google Shape;34;p4"/>
            <p:cNvSpPr/>
            <p:nvPr/>
          </p:nvSpPr>
          <p:spPr>
            <a:xfrm>
              <a:off x="0" y="4891680"/>
              <a:ext cx="9141840" cy="2498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832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sldNum" idx="12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EE268E2-198C-4292-A87D-E998A31DD070}" type="slidenum">
              <a: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  <p:sldLayoutId id="2147483672" r:id="rId3"/>
    <p:sldLayoutId id="2147483673" r:id="rId4"/>
    <p:sldLayoutId id="2147483674" r:id="rId5"/>
    <p:sldLayoutId id="2147483675" r:id="rId6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29;p4"/>
          <p:cNvGrpSpPr/>
          <p:nvPr/>
        </p:nvGrpSpPr>
        <p:grpSpPr>
          <a:xfrm>
            <a:off x="0" y="3903840"/>
            <a:ext cx="9144000" cy="1237680"/>
            <a:chOff x="0" y="3903840"/>
            <a:chExt cx="9144000" cy="1237680"/>
          </a:xfrm>
        </p:grpSpPr>
        <p:sp>
          <p:nvSpPr>
            <p:cNvPr id="77" name="Google Shape;30;p4"/>
            <p:cNvSpPr/>
            <p:nvPr/>
          </p:nvSpPr>
          <p:spPr>
            <a:xfrm>
              <a:off x="815472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Google Shape;31;p4"/>
            <p:cNvSpPr/>
            <p:nvPr/>
          </p:nvSpPr>
          <p:spPr>
            <a:xfrm flipH="1">
              <a:off x="617904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Google Shape;32;p4"/>
            <p:cNvSpPr/>
            <p:nvPr/>
          </p:nvSpPr>
          <p:spPr>
            <a:xfrm>
              <a:off x="7170120" y="3903840"/>
              <a:ext cx="987120" cy="9856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Google Shape;33;p4"/>
            <p:cNvSpPr/>
            <p:nvPr/>
          </p:nvSpPr>
          <p:spPr>
            <a:xfrm rot="10800000">
              <a:off x="8156880" y="3906000"/>
              <a:ext cx="987120" cy="98568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Google Shape;34;p4"/>
            <p:cNvSpPr/>
            <p:nvPr/>
          </p:nvSpPr>
          <p:spPr>
            <a:xfrm>
              <a:off x="0" y="4891680"/>
              <a:ext cx="9141840" cy="2498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13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FAE0A4A-7A13-4262-84CB-E31B1328A173}" type="slidenum">
              <a: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29;p4"/>
          <p:cNvGrpSpPr/>
          <p:nvPr/>
        </p:nvGrpSpPr>
        <p:grpSpPr>
          <a:xfrm>
            <a:off x="0" y="3903840"/>
            <a:ext cx="9144000" cy="1237680"/>
            <a:chOff x="0" y="3903840"/>
            <a:chExt cx="9144000" cy="1237680"/>
          </a:xfrm>
        </p:grpSpPr>
        <p:sp>
          <p:nvSpPr>
            <p:cNvPr id="87" name="Google Shape;30;p4"/>
            <p:cNvSpPr/>
            <p:nvPr/>
          </p:nvSpPr>
          <p:spPr>
            <a:xfrm>
              <a:off x="815472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Google Shape;31;p4"/>
            <p:cNvSpPr/>
            <p:nvPr/>
          </p:nvSpPr>
          <p:spPr>
            <a:xfrm flipH="1">
              <a:off x="617904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Google Shape;32;p4"/>
            <p:cNvSpPr/>
            <p:nvPr/>
          </p:nvSpPr>
          <p:spPr>
            <a:xfrm>
              <a:off x="7170120" y="3903840"/>
              <a:ext cx="987120" cy="9856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33;p4"/>
            <p:cNvSpPr/>
            <p:nvPr/>
          </p:nvSpPr>
          <p:spPr>
            <a:xfrm rot="10800000">
              <a:off x="8156880" y="3906000"/>
              <a:ext cx="987120" cy="98568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34;p4"/>
            <p:cNvSpPr/>
            <p:nvPr/>
          </p:nvSpPr>
          <p:spPr>
            <a:xfrm>
              <a:off x="0" y="4891680"/>
              <a:ext cx="9141840" cy="2498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2" name="PlaceHolder 1"/>
          <p:cNvSpPr>
            <a:spLocks noGrp="1"/>
          </p:cNvSpPr>
          <p:nvPr>
            <p:ph type="sldNum" idx="14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13F389A-4922-42D6-B484-325D20A950A1}" type="slidenum">
              <a: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29;p4"/>
          <p:cNvGrpSpPr/>
          <p:nvPr/>
        </p:nvGrpSpPr>
        <p:grpSpPr>
          <a:xfrm>
            <a:off x="0" y="3903840"/>
            <a:ext cx="9144000" cy="1237680"/>
            <a:chOff x="0" y="3903840"/>
            <a:chExt cx="9144000" cy="1237680"/>
          </a:xfrm>
        </p:grpSpPr>
        <p:sp>
          <p:nvSpPr>
            <p:cNvPr id="94" name="Google Shape;30;p4"/>
            <p:cNvSpPr/>
            <p:nvPr/>
          </p:nvSpPr>
          <p:spPr>
            <a:xfrm>
              <a:off x="815472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Google Shape;31;p4"/>
            <p:cNvSpPr/>
            <p:nvPr/>
          </p:nvSpPr>
          <p:spPr>
            <a:xfrm flipH="1">
              <a:off x="617904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Google Shape;32;p4"/>
            <p:cNvSpPr/>
            <p:nvPr/>
          </p:nvSpPr>
          <p:spPr>
            <a:xfrm>
              <a:off x="7170120" y="3903840"/>
              <a:ext cx="987120" cy="9856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Google Shape;33;p4"/>
            <p:cNvSpPr/>
            <p:nvPr/>
          </p:nvSpPr>
          <p:spPr>
            <a:xfrm rot="10800000">
              <a:off x="8156880" y="3906000"/>
              <a:ext cx="987120" cy="98568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Google Shape;34;p4"/>
            <p:cNvSpPr/>
            <p:nvPr/>
          </p:nvSpPr>
          <p:spPr>
            <a:xfrm>
              <a:off x="0" y="4891680"/>
              <a:ext cx="9141840" cy="2498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ldNum" idx="15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300E82C-24B1-4560-AEEA-6FB668D56409}" type="slidenum">
              <a: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29;p4"/>
          <p:cNvGrpSpPr/>
          <p:nvPr/>
        </p:nvGrpSpPr>
        <p:grpSpPr>
          <a:xfrm>
            <a:off x="0" y="3903840"/>
            <a:ext cx="9144000" cy="1237680"/>
            <a:chOff x="0" y="3903840"/>
            <a:chExt cx="9144000" cy="1237680"/>
          </a:xfrm>
        </p:grpSpPr>
        <p:sp>
          <p:nvSpPr>
            <p:cNvPr id="103" name="Google Shape;30;p4"/>
            <p:cNvSpPr/>
            <p:nvPr/>
          </p:nvSpPr>
          <p:spPr>
            <a:xfrm>
              <a:off x="815472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Google Shape;31;p4"/>
            <p:cNvSpPr/>
            <p:nvPr/>
          </p:nvSpPr>
          <p:spPr>
            <a:xfrm flipH="1">
              <a:off x="617904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Google Shape;32;p4"/>
            <p:cNvSpPr/>
            <p:nvPr/>
          </p:nvSpPr>
          <p:spPr>
            <a:xfrm>
              <a:off x="7170120" y="3903840"/>
              <a:ext cx="987120" cy="9856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33;p4"/>
            <p:cNvSpPr/>
            <p:nvPr/>
          </p:nvSpPr>
          <p:spPr>
            <a:xfrm rot="10800000">
              <a:off x="8156880" y="3906000"/>
              <a:ext cx="987120" cy="98568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Google Shape;34;p4"/>
            <p:cNvSpPr/>
            <p:nvPr/>
          </p:nvSpPr>
          <p:spPr>
            <a:xfrm>
              <a:off x="0" y="4891680"/>
              <a:ext cx="9141840" cy="2498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656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6760" y="1229760"/>
            <a:ext cx="415656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sldNum" idx="16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B6CF4E5-1E3E-4384-8BDE-2941EAD83895}" type="slidenum">
              <a: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29;p4"/>
          <p:cNvGrpSpPr/>
          <p:nvPr/>
        </p:nvGrpSpPr>
        <p:grpSpPr>
          <a:xfrm>
            <a:off x="0" y="3903840"/>
            <a:ext cx="9144000" cy="1237680"/>
            <a:chOff x="0" y="3903840"/>
            <a:chExt cx="9144000" cy="1237680"/>
          </a:xfrm>
        </p:grpSpPr>
        <p:sp>
          <p:nvSpPr>
            <p:cNvPr id="116" name="Google Shape;30;p4"/>
            <p:cNvSpPr/>
            <p:nvPr/>
          </p:nvSpPr>
          <p:spPr>
            <a:xfrm>
              <a:off x="815472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Google Shape;31;p4"/>
            <p:cNvSpPr/>
            <p:nvPr/>
          </p:nvSpPr>
          <p:spPr>
            <a:xfrm flipH="1">
              <a:off x="617904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Google Shape;32;p4"/>
            <p:cNvSpPr/>
            <p:nvPr/>
          </p:nvSpPr>
          <p:spPr>
            <a:xfrm>
              <a:off x="7170120" y="3903840"/>
              <a:ext cx="987120" cy="9856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" name="Google Shape;33;p4"/>
            <p:cNvSpPr/>
            <p:nvPr/>
          </p:nvSpPr>
          <p:spPr>
            <a:xfrm rot="10800000">
              <a:off x="8156880" y="3906000"/>
              <a:ext cx="987120" cy="98568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" name="Google Shape;34;p4"/>
            <p:cNvSpPr/>
            <p:nvPr/>
          </p:nvSpPr>
          <p:spPr>
            <a:xfrm>
              <a:off x="0" y="4891680"/>
              <a:ext cx="9141840" cy="2498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 idx="17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E44457D-A8B2-4FDF-A6D4-F5FA0C0D9733}" type="slidenum">
              <a: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29;p4"/>
          <p:cNvGrpSpPr/>
          <p:nvPr/>
        </p:nvGrpSpPr>
        <p:grpSpPr>
          <a:xfrm>
            <a:off x="0" y="3903840"/>
            <a:ext cx="9144000" cy="1237680"/>
            <a:chOff x="0" y="3903840"/>
            <a:chExt cx="9144000" cy="1237680"/>
          </a:xfrm>
        </p:grpSpPr>
        <p:sp>
          <p:nvSpPr>
            <p:cNvPr id="126" name="Google Shape;30;p4"/>
            <p:cNvSpPr/>
            <p:nvPr/>
          </p:nvSpPr>
          <p:spPr>
            <a:xfrm>
              <a:off x="815472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" name="Google Shape;31;p4"/>
            <p:cNvSpPr/>
            <p:nvPr/>
          </p:nvSpPr>
          <p:spPr>
            <a:xfrm flipH="1">
              <a:off x="617904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" name="Google Shape;32;p4"/>
            <p:cNvSpPr/>
            <p:nvPr/>
          </p:nvSpPr>
          <p:spPr>
            <a:xfrm>
              <a:off x="7170120" y="3903840"/>
              <a:ext cx="987120" cy="9856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" name="Google Shape;33;p4"/>
            <p:cNvSpPr/>
            <p:nvPr/>
          </p:nvSpPr>
          <p:spPr>
            <a:xfrm rot="10800000">
              <a:off x="8156880" y="3906000"/>
              <a:ext cx="987120" cy="98568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Google Shape;34;p4"/>
            <p:cNvSpPr/>
            <p:nvPr/>
          </p:nvSpPr>
          <p:spPr>
            <a:xfrm>
              <a:off x="0" y="4891680"/>
              <a:ext cx="9141840" cy="2498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1" name="PlaceHolder 1"/>
          <p:cNvSpPr>
            <a:spLocks noGrp="1"/>
          </p:cNvSpPr>
          <p:nvPr>
            <p:ph type="sldNum" idx="18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D00345-9AA9-4103-8BA3-6AEF82F564FD}" type="slidenum">
              <a: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29;p4"/>
          <p:cNvGrpSpPr/>
          <p:nvPr/>
        </p:nvGrpSpPr>
        <p:grpSpPr>
          <a:xfrm>
            <a:off x="0" y="3903840"/>
            <a:ext cx="9144000" cy="1237680"/>
            <a:chOff x="0" y="3903840"/>
            <a:chExt cx="9144000" cy="1237680"/>
          </a:xfrm>
        </p:grpSpPr>
        <p:sp>
          <p:nvSpPr>
            <p:cNvPr id="133" name="Google Shape;30;p4"/>
            <p:cNvSpPr/>
            <p:nvPr/>
          </p:nvSpPr>
          <p:spPr>
            <a:xfrm>
              <a:off x="815472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Google Shape;31;p4"/>
            <p:cNvSpPr/>
            <p:nvPr/>
          </p:nvSpPr>
          <p:spPr>
            <a:xfrm flipH="1">
              <a:off x="617904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" name="Google Shape;32;p4"/>
            <p:cNvSpPr/>
            <p:nvPr/>
          </p:nvSpPr>
          <p:spPr>
            <a:xfrm>
              <a:off x="7170120" y="3903840"/>
              <a:ext cx="987120" cy="9856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" name="Google Shape;33;p4"/>
            <p:cNvSpPr/>
            <p:nvPr/>
          </p:nvSpPr>
          <p:spPr>
            <a:xfrm rot="10800000">
              <a:off x="8156880" y="3906000"/>
              <a:ext cx="987120" cy="98568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Google Shape;34;p4"/>
            <p:cNvSpPr/>
            <p:nvPr/>
          </p:nvSpPr>
          <p:spPr>
            <a:xfrm>
              <a:off x="0" y="4891680"/>
              <a:ext cx="9141840" cy="2498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19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F05BDAB-F5E0-4473-9D96-18C577150B32}" type="slidenum">
              <a: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70;p11"/>
          <p:cNvGrpSpPr/>
          <p:nvPr/>
        </p:nvGrpSpPr>
        <p:grpSpPr>
          <a:xfrm>
            <a:off x="6100560" y="0"/>
            <a:ext cx="3043440" cy="2030400"/>
            <a:chOff x="6100560" y="0"/>
            <a:chExt cx="3043440" cy="2030400"/>
          </a:xfrm>
        </p:grpSpPr>
        <p:sp>
          <p:nvSpPr>
            <p:cNvPr id="12" name="Google Shape;71;p11"/>
            <p:cNvSpPr/>
            <p:nvPr/>
          </p:nvSpPr>
          <p:spPr>
            <a:xfrm>
              <a:off x="8128800" y="0"/>
              <a:ext cx="1013040" cy="10130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Google Shape;72;p11"/>
            <p:cNvSpPr/>
            <p:nvPr/>
          </p:nvSpPr>
          <p:spPr>
            <a:xfrm flipH="1">
              <a:off x="7111440" y="0"/>
              <a:ext cx="1013040" cy="1013040"/>
            </a:xfrm>
            <a:prstGeom prst="rtTriangl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Google Shape;73;p11"/>
            <p:cNvSpPr/>
            <p:nvPr/>
          </p:nvSpPr>
          <p:spPr>
            <a:xfrm flipH="1" rot="10800000">
              <a:off x="7113600" y="2160"/>
              <a:ext cx="1013040" cy="10130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Google Shape;74;p11"/>
            <p:cNvSpPr/>
            <p:nvPr/>
          </p:nvSpPr>
          <p:spPr>
            <a:xfrm rot="10800000">
              <a:off x="6100560" y="2160"/>
              <a:ext cx="1013040" cy="101304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Google Shape;75;p11"/>
            <p:cNvSpPr/>
            <p:nvPr/>
          </p:nvSpPr>
          <p:spPr>
            <a:xfrm rot="10800000">
              <a:off x="8130960" y="1017360"/>
              <a:ext cx="1013040" cy="10130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" name="PlaceHolder 1"/>
          <p:cNvSpPr>
            <a:spLocks noGrp="1"/>
          </p:cNvSpPr>
          <p:nvPr>
            <p:ph type="sldNum" idx="2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1294286-91BA-4D53-9CDE-2602A305C45F}" type="slidenum">
              <a: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1</a:t>
            </a:fld>
            <a:endParaRPr b="0" lang="ru-RU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29;p4"/>
          <p:cNvGrpSpPr/>
          <p:nvPr/>
        </p:nvGrpSpPr>
        <p:grpSpPr>
          <a:xfrm>
            <a:off x="0" y="3903840"/>
            <a:ext cx="9144000" cy="1237680"/>
            <a:chOff x="0" y="3903840"/>
            <a:chExt cx="9144000" cy="1237680"/>
          </a:xfrm>
        </p:grpSpPr>
        <p:sp>
          <p:nvSpPr>
            <p:cNvPr id="142" name="Google Shape;30;p4"/>
            <p:cNvSpPr/>
            <p:nvPr/>
          </p:nvSpPr>
          <p:spPr>
            <a:xfrm>
              <a:off x="815472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Google Shape;31;p4"/>
            <p:cNvSpPr/>
            <p:nvPr/>
          </p:nvSpPr>
          <p:spPr>
            <a:xfrm flipH="1">
              <a:off x="617904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Google Shape;32;p4"/>
            <p:cNvSpPr/>
            <p:nvPr/>
          </p:nvSpPr>
          <p:spPr>
            <a:xfrm>
              <a:off x="7170120" y="3903840"/>
              <a:ext cx="987120" cy="9856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Google Shape;33;p4"/>
            <p:cNvSpPr/>
            <p:nvPr/>
          </p:nvSpPr>
          <p:spPr>
            <a:xfrm rot="10800000">
              <a:off x="8156880" y="3906000"/>
              <a:ext cx="987120" cy="98568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Google Shape;34;p4"/>
            <p:cNvSpPr/>
            <p:nvPr/>
          </p:nvSpPr>
          <p:spPr>
            <a:xfrm>
              <a:off x="0" y="4891680"/>
              <a:ext cx="9141840" cy="2498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656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6760" y="1229760"/>
            <a:ext cx="415656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sldNum" idx="20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E1F54A-BC78-4DAE-B233-62D4F21E36D9}" type="slidenum">
              <a: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29;p4"/>
          <p:cNvGrpSpPr/>
          <p:nvPr/>
        </p:nvGrpSpPr>
        <p:grpSpPr>
          <a:xfrm>
            <a:off x="0" y="3903840"/>
            <a:ext cx="9144000" cy="1237680"/>
            <a:chOff x="0" y="3903840"/>
            <a:chExt cx="9144000" cy="1237680"/>
          </a:xfrm>
        </p:grpSpPr>
        <p:sp>
          <p:nvSpPr>
            <p:cNvPr id="155" name="Google Shape;30;p4"/>
            <p:cNvSpPr/>
            <p:nvPr/>
          </p:nvSpPr>
          <p:spPr>
            <a:xfrm>
              <a:off x="815472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Google Shape;31;p4"/>
            <p:cNvSpPr/>
            <p:nvPr/>
          </p:nvSpPr>
          <p:spPr>
            <a:xfrm flipH="1">
              <a:off x="617904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Google Shape;32;p4"/>
            <p:cNvSpPr/>
            <p:nvPr/>
          </p:nvSpPr>
          <p:spPr>
            <a:xfrm>
              <a:off x="7170120" y="3903840"/>
              <a:ext cx="987120" cy="9856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Google Shape;33;p4"/>
            <p:cNvSpPr/>
            <p:nvPr/>
          </p:nvSpPr>
          <p:spPr>
            <a:xfrm rot="10800000">
              <a:off x="8156880" y="3906000"/>
              <a:ext cx="987120" cy="98568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Google Shape;34;p4"/>
            <p:cNvSpPr/>
            <p:nvPr/>
          </p:nvSpPr>
          <p:spPr>
            <a:xfrm>
              <a:off x="0" y="4891680"/>
              <a:ext cx="9141840" cy="2498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Num" idx="21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551580-FBBB-4568-A36E-4ABC12893147}" type="slidenum">
              <a: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29;p4"/>
          <p:cNvGrpSpPr/>
          <p:nvPr/>
        </p:nvGrpSpPr>
        <p:grpSpPr>
          <a:xfrm>
            <a:off x="0" y="3903840"/>
            <a:ext cx="9144000" cy="1237680"/>
            <a:chOff x="0" y="3903840"/>
            <a:chExt cx="9144000" cy="1237680"/>
          </a:xfrm>
        </p:grpSpPr>
        <p:sp>
          <p:nvSpPr>
            <p:cNvPr id="165" name="Google Shape;30;p4"/>
            <p:cNvSpPr/>
            <p:nvPr/>
          </p:nvSpPr>
          <p:spPr>
            <a:xfrm>
              <a:off x="815472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Google Shape;31;p4"/>
            <p:cNvSpPr/>
            <p:nvPr/>
          </p:nvSpPr>
          <p:spPr>
            <a:xfrm flipH="1">
              <a:off x="617904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Google Shape;32;p4"/>
            <p:cNvSpPr/>
            <p:nvPr/>
          </p:nvSpPr>
          <p:spPr>
            <a:xfrm>
              <a:off x="7170120" y="3903840"/>
              <a:ext cx="987120" cy="9856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Google Shape;33;p4"/>
            <p:cNvSpPr/>
            <p:nvPr/>
          </p:nvSpPr>
          <p:spPr>
            <a:xfrm rot="10800000">
              <a:off x="8156880" y="3906000"/>
              <a:ext cx="987120" cy="98568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Google Shape;34;p4"/>
            <p:cNvSpPr/>
            <p:nvPr/>
          </p:nvSpPr>
          <p:spPr>
            <a:xfrm>
              <a:off x="0" y="4891680"/>
              <a:ext cx="9141840" cy="2498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0" name="PlaceHolder 1"/>
          <p:cNvSpPr>
            <a:spLocks noGrp="1"/>
          </p:cNvSpPr>
          <p:nvPr>
            <p:ph type="sldNum" idx="22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19BB007-A66D-41E1-B9BE-0CB1607E91D1}" type="slidenum">
              <a: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29;p4"/>
          <p:cNvGrpSpPr/>
          <p:nvPr/>
        </p:nvGrpSpPr>
        <p:grpSpPr>
          <a:xfrm>
            <a:off x="0" y="3903840"/>
            <a:ext cx="9144000" cy="1237680"/>
            <a:chOff x="0" y="3903840"/>
            <a:chExt cx="9144000" cy="1237680"/>
          </a:xfrm>
        </p:grpSpPr>
        <p:sp>
          <p:nvSpPr>
            <p:cNvPr id="172" name="Google Shape;30;p4"/>
            <p:cNvSpPr/>
            <p:nvPr/>
          </p:nvSpPr>
          <p:spPr>
            <a:xfrm>
              <a:off x="815472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Google Shape;31;p4"/>
            <p:cNvSpPr/>
            <p:nvPr/>
          </p:nvSpPr>
          <p:spPr>
            <a:xfrm flipH="1">
              <a:off x="617904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Google Shape;32;p4"/>
            <p:cNvSpPr/>
            <p:nvPr/>
          </p:nvSpPr>
          <p:spPr>
            <a:xfrm>
              <a:off x="7170120" y="3903840"/>
              <a:ext cx="987120" cy="9856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Google Shape;33;p4"/>
            <p:cNvSpPr/>
            <p:nvPr/>
          </p:nvSpPr>
          <p:spPr>
            <a:xfrm rot="10800000">
              <a:off x="8156880" y="3906000"/>
              <a:ext cx="987120" cy="98568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Google Shape;34;p4"/>
            <p:cNvSpPr/>
            <p:nvPr/>
          </p:nvSpPr>
          <p:spPr>
            <a:xfrm>
              <a:off x="0" y="4891680"/>
              <a:ext cx="9141840" cy="2498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23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EC83C07-F628-49A3-8A4A-03D719FE6B6F}" type="slidenum">
              <a: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29;p4"/>
          <p:cNvGrpSpPr/>
          <p:nvPr/>
        </p:nvGrpSpPr>
        <p:grpSpPr>
          <a:xfrm>
            <a:off x="0" y="3903840"/>
            <a:ext cx="9144000" cy="1237680"/>
            <a:chOff x="0" y="3903840"/>
            <a:chExt cx="9144000" cy="1237680"/>
          </a:xfrm>
        </p:grpSpPr>
        <p:sp>
          <p:nvSpPr>
            <p:cNvPr id="181" name="Google Shape;30;p4"/>
            <p:cNvSpPr/>
            <p:nvPr/>
          </p:nvSpPr>
          <p:spPr>
            <a:xfrm>
              <a:off x="815472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Google Shape;31;p4"/>
            <p:cNvSpPr/>
            <p:nvPr/>
          </p:nvSpPr>
          <p:spPr>
            <a:xfrm flipH="1">
              <a:off x="617904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Google Shape;32;p4"/>
            <p:cNvSpPr/>
            <p:nvPr/>
          </p:nvSpPr>
          <p:spPr>
            <a:xfrm>
              <a:off x="7170120" y="3903840"/>
              <a:ext cx="987120" cy="9856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Google Shape;33;p4"/>
            <p:cNvSpPr/>
            <p:nvPr/>
          </p:nvSpPr>
          <p:spPr>
            <a:xfrm rot="10800000">
              <a:off x="8156880" y="3906000"/>
              <a:ext cx="987120" cy="98568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5" name="Google Shape;34;p4"/>
            <p:cNvSpPr/>
            <p:nvPr/>
          </p:nvSpPr>
          <p:spPr>
            <a:xfrm>
              <a:off x="0" y="4891680"/>
              <a:ext cx="9141840" cy="2498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656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6760" y="1229760"/>
            <a:ext cx="415656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sldNum" idx="24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475FEE3-E000-4F32-BDBF-0A8C38DDDB6E}" type="slidenum">
              <a: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ldNum" idx="3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7361B8C-75EA-4303-BE6A-30F6365E820C}" type="slidenum">
              <a:rPr b="0" lang="ru" sz="100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rPr>
              <a:t>1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20;p3"/>
          <p:cNvGrpSpPr/>
          <p:nvPr/>
        </p:nvGrpSpPr>
        <p:grpSpPr>
          <a:xfrm>
            <a:off x="6100560" y="0"/>
            <a:ext cx="3043440" cy="2030400"/>
            <a:chOff x="6100560" y="0"/>
            <a:chExt cx="3043440" cy="2030400"/>
          </a:xfrm>
        </p:grpSpPr>
        <p:sp>
          <p:nvSpPr>
            <p:cNvPr id="20" name="Google Shape;21;p3"/>
            <p:cNvSpPr/>
            <p:nvPr/>
          </p:nvSpPr>
          <p:spPr>
            <a:xfrm>
              <a:off x="8128800" y="0"/>
              <a:ext cx="1013040" cy="10130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Google Shape;22;p3"/>
            <p:cNvSpPr/>
            <p:nvPr/>
          </p:nvSpPr>
          <p:spPr>
            <a:xfrm flipH="1">
              <a:off x="7111440" y="0"/>
              <a:ext cx="1013040" cy="1013040"/>
            </a:xfrm>
            <a:prstGeom prst="rtTriangl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Google Shape;23;p3"/>
            <p:cNvSpPr/>
            <p:nvPr/>
          </p:nvSpPr>
          <p:spPr>
            <a:xfrm flipH="1" rot="10800000">
              <a:off x="7113600" y="2160"/>
              <a:ext cx="1013040" cy="10130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Google Shape;24;p3"/>
            <p:cNvSpPr/>
            <p:nvPr/>
          </p:nvSpPr>
          <p:spPr>
            <a:xfrm rot="10800000">
              <a:off x="6100560" y="2160"/>
              <a:ext cx="1013040" cy="101304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Google Shape;25;p3"/>
            <p:cNvSpPr/>
            <p:nvPr/>
          </p:nvSpPr>
          <p:spPr>
            <a:xfrm rot="10800000">
              <a:off x="8130960" y="1017360"/>
              <a:ext cx="1013040" cy="10130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5" name="PlaceHolder 1"/>
          <p:cNvSpPr>
            <a:spLocks noGrp="1"/>
          </p:cNvSpPr>
          <p:nvPr>
            <p:ph type="sldNum" idx="4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722FEA5-6637-4886-AB98-3A682498357A}" type="slidenum">
              <a: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1</a:t>
            </a:fld>
            <a:endParaRPr b="0" lang="ru-RU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9;p4"/>
          <p:cNvGrpSpPr/>
          <p:nvPr/>
        </p:nvGrpSpPr>
        <p:grpSpPr>
          <a:xfrm>
            <a:off x="0" y="3903840"/>
            <a:ext cx="9144000" cy="1237680"/>
            <a:chOff x="0" y="3903840"/>
            <a:chExt cx="9144000" cy="1237680"/>
          </a:xfrm>
        </p:grpSpPr>
        <p:sp>
          <p:nvSpPr>
            <p:cNvPr id="27" name="Google Shape;30;p4"/>
            <p:cNvSpPr/>
            <p:nvPr/>
          </p:nvSpPr>
          <p:spPr>
            <a:xfrm>
              <a:off x="815472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" name="Google Shape;31;p4"/>
            <p:cNvSpPr/>
            <p:nvPr/>
          </p:nvSpPr>
          <p:spPr>
            <a:xfrm flipH="1">
              <a:off x="6179040" y="3903840"/>
              <a:ext cx="987120" cy="9856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" name="Google Shape;32;p4"/>
            <p:cNvSpPr/>
            <p:nvPr/>
          </p:nvSpPr>
          <p:spPr>
            <a:xfrm>
              <a:off x="7170120" y="3903840"/>
              <a:ext cx="987120" cy="9856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" name="Google Shape;33;p4"/>
            <p:cNvSpPr/>
            <p:nvPr/>
          </p:nvSpPr>
          <p:spPr>
            <a:xfrm rot="10800000">
              <a:off x="8156880" y="3906000"/>
              <a:ext cx="987120" cy="98568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" name="Google Shape;34;p4"/>
            <p:cNvSpPr/>
            <p:nvPr/>
          </p:nvSpPr>
          <p:spPr>
            <a:xfrm>
              <a:off x="0" y="4891680"/>
              <a:ext cx="9141840" cy="2498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832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5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C7979A3-2223-4310-9300-E6B77DA1159D}" type="slidenum">
              <a: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656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6760" y="1229760"/>
            <a:ext cx="4156560" cy="333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 idx="6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738EFA1-D404-4940-A844-3189250544D7}" type="slidenum">
              <a:rPr b="0" lang="ru" sz="100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88560"/>
            <a:ext cx="85183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7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F085ACC-6D9D-4E06-A734-65BE8E931064}" type="slidenum">
              <a:rPr b="0" lang="ru" sz="100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Num" idx="8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685FB1-76E8-4F6B-8EEF-B0BBC26B2CFB}" type="slidenum">
              <a:rPr b="0" lang="ru" sz="100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rPr>
              <a:t>1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51;p8"/>
          <p:cNvGrpSpPr/>
          <p:nvPr/>
        </p:nvGrpSpPr>
        <p:grpSpPr>
          <a:xfrm>
            <a:off x="6100560" y="0"/>
            <a:ext cx="3043440" cy="2030400"/>
            <a:chOff x="6100560" y="0"/>
            <a:chExt cx="3043440" cy="2030400"/>
          </a:xfrm>
        </p:grpSpPr>
        <p:sp>
          <p:nvSpPr>
            <p:cNvPr id="49" name="Google Shape;52;p8"/>
            <p:cNvSpPr/>
            <p:nvPr/>
          </p:nvSpPr>
          <p:spPr>
            <a:xfrm>
              <a:off x="8128800" y="0"/>
              <a:ext cx="1013040" cy="10130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53;p8"/>
            <p:cNvSpPr/>
            <p:nvPr/>
          </p:nvSpPr>
          <p:spPr>
            <a:xfrm flipH="1">
              <a:off x="7111440" y="0"/>
              <a:ext cx="1013040" cy="101304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Google Shape;54;p8"/>
            <p:cNvSpPr/>
            <p:nvPr/>
          </p:nvSpPr>
          <p:spPr>
            <a:xfrm flipH="1" rot="10800000">
              <a:off x="7113600" y="2160"/>
              <a:ext cx="1013040" cy="101304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Google Shape;55;p8"/>
            <p:cNvSpPr/>
            <p:nvPr/>
          </p:nvSpPr>
          <p:spPr>
            <a:xfrm rot="10800000">
              <a:off x="6100560" y="2160"/>
              <a:ext cx="1013040" cy="101304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56;p8"/>
            <p:cNvSpPr/>
            <p:nvPr/>
          </p:nvSpPr>
          <p:spPr>
            <a:xfrm rot="10800000">
              <a:off x="8130960" y="1017360"/>
              <a:ext cx="1013040" cy="101304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4" name="PlaceHolder 1"/>
          <p:cNvSpPr>
            <a:spLocks noGrp="1"/>
          </p:cNvSpPr>
          <p:nvPr>
            <p:ph type="sldNum" idx="9"/>
          </p:nvPr>
        </p:nvSpPr>
        <p:spPr>
          <a:xfrm>
            <a:off x="8460360" y="465120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94658BE-3035-42BF-AE9C-301F5B7A0499}" type="slidenum">
              <a:rPr b="0" lang="ru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ru-RU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3d-diy.ru/blog/radio-modul-nrf24l01/?srsltid=AfmBOoqeD_TMQRuZUk0tBGRU7oaQyXSsQMh_4am1VDZBbJO4T6E3q9ps" TargetMode="External"/><Relationship Id="rId2" Type="http://schemas.openxmlformats.org/officeDocument/2006/relationships/hyperlink" Target="https://3d-diy.ru/blog/datchik-vlazhnosti-i-temperatury-dht11/?srsltid=AfmBOop2ounXwR7tWHu4mFvGhH8QyN3RzpyYZkX8xYWnR4T8ZQzqrZtn" TargetMode="External"/><Relationship Id="rId3" Type="http://schemas.openxmlformats.org/officeDocument/2006/relationships/hyperlink" Target="https://all-arduino.ru/programmirovanie-arduino/" TargetMode="External"/><Relationship Id="rId4" Type="http://schemas.openxmlformats.org/officeDocument/2006/relationships/hyperlink" Target="https://all-arduino.ru/programmirovanie-arduino/" TargetMode="External"/><Relationship Id="rId5" Type="http://schemas.openxmlformats.org/officeDocument/2006/relationships/slideLayout" Target="../slideLayouts/slideLayout1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27680" y="795240"/>
            <a:ext cx="8303040" cy="180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 defTabSz="914400">
              <a:lnSpc>
                <a:spcPct val="12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33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«Реализация космической станции-теплицы»</a:t>
            </a:r>
            <a:endParaRPr b="0" lang="ru-RU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410400" y="2777040"/>
            <a:ext cx="8303040" cy="222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1999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6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Выполнили ученики 10 класса «А» команды «»</a:t>
            </a:r>
            <a:endParaRPr b="0" lang="ru-RU" sz="166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6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Борисов Николай</a:t>
            </a:r>
            <a:endParaRPr b="0" lang="ru-RU" sz="166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6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Даньшин Егор</a:t>
            </a:r>
            <a:endParaRPr b="0" lang="ru-RU" sz="166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6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Хицкий Николай</a:t>
            </a:r>
            <a:endParaRPr b="0" lang="ru-RU" sz="166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" sz="166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ГБОУ Школа на проспекте Вернадского, 10«А» класс</a:t>
            </a:r>
            <a:endParaRPr b="0" lang="ru-RU" sz="166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6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" sz="166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Руководитель проекта:</a:t>
            </a:r>
            <a:endParaRPr b="0" lang="ru-RU" sz="166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6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Уварова Наталья Михайловна </a:t>
            </a:r>
            <a:endParaRPr b="0" lang="ru-RU" sz="166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Актуальность</a:t>
            </a:r>
            <a:endParaRPr b="0" lang="ru-RU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814640" cy="333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" sz="180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rPr>
              <a:t>• Актуальность проекта заключается в том, что большинство существующих решений используют большое количество лишнего пространства.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" sz="180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rPr>
              <a:t>• </a:t>
            </a:r>
            <a:r>
              <a:rPr b="0" lang="ru-RU" sz="180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rPr>
              <a:t>Увеличение продовольственной безопасности с помощью шифрования</a:t>
            </a:r>
            <a:r>
              <a:rPr b="0" lang="ru" sz="180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rPr>
              <a:t>.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" sz="180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rPr>
              <a:t>•</a:t>
            </a:r>
            <a:r>
              <a:rPr b="0" lang="ru-RU" sz="180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rPr>
              <a:t>Инновационные подходы в агрономии</a:t>
            </a:r>
            <a:r>
              <a:rPr b="0" lang="ru" sz="180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rPr>
              <a:t>. 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4258080" cy="60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Цели</a:t>
            </a:r>
            <a:endParaRPr b="0" lang="ru-RU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258080" cy="333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" sz="1660" strike="noStrike" u="none">
                <a:solidFill>
                  <a:srgbClr val="434343"/>
                </a:solidFill>
                <a:effectLst/>
                <a:uFillTx/>
                <a:latin typeface="Roboto"/>
                <a:ea typeface="Roboto"/>
              </a:rPr>
              <a:t>• Цель проекта – создание коспактный и надежный модуль теплицы.</a:t>
            </a:r>
            <a:endParaRPr b="0" lang="ru-RU" sz="166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" sz="1660" strike="noStrike" u="none">
                <a:solidFill>
                  <a:srgbClr val="434343"/>
                </a:solidFill>
                <a:effectLst/>
                <a:uFillTx/>
                <a:latin typeface="Roboto"/>
                <a:ea typeface="Roboto"/>
              </a:rPr>
              <a:t>• Реализация передачи зашифрованных данных.</a:t>
            </a:r>
            <a:endParaRPr b="0" lang="ru-RU" sz="166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" sz="1660" strike="noStrike" u="none">
                <a:solidFill>
                  <a:srgbClr val="434343"/>
                </a:solidFill>
                <a:effectLst/>
                <a:uFillTx/>
                <a:latin typeface="Roboto"/>
                <a:ea typeface="Roboto"/>
              </a:rPr>
              <a:t>• Создание модуля базы, с выводом данных.</a:t>
            </a:r>
            <a:r>
              <a:rPr b="0" lang="ru" sz="1400" strike="noStrike" u="none">
                <a:solidFill>
                  <a:srgbClr val="000000"/>
                </a:solidFill>
                <a:effectLst/>
                <a:uFillTx/>
                <a:latin typeface="Roboto"/>
                <a:ea typeface="Roboto"/>
              </a:rPr>
              <a:t> </a:t>
            </a:r>
            <a:endParaRPr b="0" lang="ru-RU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9" name="Google Shape;100;p15"/>
          <p:cNvSpPr/>
          <p:nvPr/>
        </p:nvSpPr>
        <p:spPr>
          <a:xfrm>
            <a:off x="4572000" y="417960"/>
            <a:ext cx="425808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u" sz="30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Задачи</a:t>
            </a:r>
            <a:endParaRPr b="0" lang="ru-RU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0" name="Google Shape;101;p15"/>
          <p:cNvSpPr/>
          <p:nvPr/>
        </p:nvSpPr>
        <p:spPr>
          <a:xfrm>
            <a:off x="4583520" y="1239120"/>
            <a:ext cx="4258080" cy="33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43080" defTabSz="914400">
              <a:lnSpc>
                <a:spcPct val="100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ru" sz="166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rPr>
              <a:t>Продумать конструктивные решения</a:t>
            </a:r>
            <a:endParaRPr b="0" lang="ru-RU" sz="16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 defTabSz="914400">
              <a:lnSpc>
                <a:spcPct val="100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ru" sz="166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rPr>
              <a:t>Сделать схему электрической цепи</a:t>
            </a:r>
            <a:endParaRPr b="0" lang="ru-RU" sz="16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 defTabSz="914400">
              <a:lnSpc>
                <a:spcPct val="100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ru" sz="166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rPr>
              <a:t>Разработать 3D модель</a:t>
            </a:r>
            <a:endParaRPr b="0" lang="ru-RU" sz="16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 defTabSz="914400">
              <a:lnSpc>
                <a:spcPct val="100000"/>
              </a:lnSpc>
              <a:buClr>
                <a:srgbClr val="434343"/>
              </a:buClr>
              <a:buFont typeface="Roboto"/>
              <a:buAutoNum type="arabicPeriod"/>
            </a:pPr>
            <a:r>
              <a:rPr b="0" lang="ru" sz="166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rPr>
              <a:t>Разсместить цепь внутри моделей</a:t>
            </a:r>
            <a:endParaRPr b="0" lang="ru-RU" sz="16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Методика выполнения работы</a:t>
            </a:r>
            <a:endParaRPr b="0" lang="ru-RU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601840" cy="333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60" strike="noStrike" u="none">
                <a:solidFill>
                  <a:srgbClr val="434343"/>
                </a:solidFill>
                <a:effectLst/>
                <a:uFillTx/>
                <a:latin typeface="Roboto"/>
              </a:rPr>
              <a:t>Создание цепи в цифровом формате</a:t>
            </a:r>
            <a:endParaRPr b="0" lang="ru-RU" sz="166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60" strike="noStrike" u="none">
                <a:solidFill>
                  <a:srgbClr val="434343"/>
                </a:solidFill>
                <a:effectLst/>
                <a:uFillTx/>
                <a:latin typeface="Roboto"/>
              </a:rPr>
              <a:t>Реализация цепи с использованием платы ардуино</a:t>
            </a:r>
            <a:endParaRPr b="0" lang="ru-RU" sz="166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60" strike="noStrike" u="none">
                <a:solidFill>
                  <a:srgbClr val="434343"/>
                </a:solidFill>
                <a:effectLst/>
                <a:uFillTx/>
                <a:latin typeface="Roboto"/>
              </a:rPr>
              <a:t>Создание кода</a:t>
            </a:r>
            <a:endParaRPr b="0" lang="ru-RU" sz="166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60" strike="noStrike" u="none">
                <a:solidFill>
                  <a:srgbClr val="434343"/>
                </a:solidFill>
                <a:effectLst/>
                <a:uFillTx/>
                <a:latin typeface="Roboto"/>
              </a:rPr>
              <a:t>Создание </a:t>
            </a:r>
            <a:r>
              <a:rPr b="0" lang="ru-RU" sz="1660" strike="noStrike" u="none">
                <a:solidFill>
                  <a:srgbClr val="434343"/>
                </a:solidFill>
                <a:effectLst/>
                <a:uFillTx/>
                <a:latin typeface="Roboto"/>
              </a:rPr>
              <a:t>3</a:t>
            </a:r>
            <a:r>
              <a:rPr b="0" lang="en-US" sz="1660" strike="noStrike" u="none">
                <a:solidFill>
                  <a:srgbClr val="434343"/>
                </a:solidFill>
                <a:effectLst/>
                <a:uFillTx/>
                <a:latin typeface="Roboto"/>
              </a:rPr>
              <a:t>D моделей</a:t>
            </a:r>
            <a:endParaRPr b="0" lang="ru-RU" sz="166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60" strike="noStrike" u="none">
                <a:solidFill>
                  <a:srgbClr val="434343"/>
                </a:solidFill>
                <a:effectLst/>
                <a:uFillTx/>
                <a:latin typeface="Roboto"/>
              </a:rPr>
              <a:t>Печать моделей</a:t>
            </a:r>
            <a:r>
              <a:rPr b="0" lang="en-US" sz="1660" strike="noStrike" u="none">
                <a:solidFill>
                  <a:srgbClr val="434343"/>
                </a:solidFill>
                <a:effectLst/>
                <a:uFillTx/>
                <a:latin typeface="Roboto"/>
              </a:rPr>
              <a:t>	</a:t>
            </a:r>
            <a:endParaRPr b="0" lang="ru-RU" sz="166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60" strike="noStrike" u="none">
                <a:solidFill>
                  <a:srgbClr val="434343"/>
                </a:solidFill>
                <a:effectLst/>
                <a:uFillTx/>
                <a:latin typeface="Roboto"/>
              </a:rPr>
              <a:t>Сборка</a:t>
            </a:r>
            <a:endParaRPr b="0" lang="ru-RU" sz="166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60" strike="noStrike" u="none">
                <a:solidFill>
                  <a:srgbClr val="434343"/>
                </a:solidFill>
                <a:effectLst/>
                <a:uFillTx/>
                <a:latin typeface="Roboto"/>
              </a:rPr>
              <a:t>Подведение итогов</a:t>
            </a:r>
            <a:endParaRPr b="0" lang="ru-RU" sz="166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Полученные результаты</a:t>
            </a:r>
            <a:endParaRPr b="0" lang="ru-RU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3553200" cy="133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7500" lnSpcReduction="19999"/>
          </a:bodyPr>
          <a:p>
            <a:pPr indent="0" defTabSz="91440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80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rPr>
              <a:t>Результатом нашей работы являются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80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rPr>
              <a:t>2 модуля, собирающих, передающих и отображающих данные .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05" name="Рисунок 1" descr=""/>
          <p:cNvPicPr/>
          <p:nvPr/>
        </p:nvPicPr>
        <p:blipFill>
          <a:blip r:embed="rId1"/>
          <a:stretch/>
        </p:blipFill>
        <p:spPr>
          <a:xfrm>
            <a:off x="2160000" y="2700000"/>
            <a:ext cx="2906640" cy="2180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6" name="Рисунок 2" descr=""/>
          <p:cNvPicPr/>
          <p:nvPr/>
        </p:nvPicPr>
        <p:blipFill>
          <a:blip r:embed="rId2"/>
          <a:stretch/>
        </p:blipFill>
        <p:spPr>
          <a:xfrm>
            <a:off x="360000" y="2692800"/>
            <a:ext cx="1653120" cy="2204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60000" y="0"/>
            <a:ext cx="851832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000" strike="noStrike" u="none">
                <a:solidFill>
                  <a:srgbClr val="2e74b5"/>
                </a:solidFill>
                <a:effectLst/>
                <a:uFillTx/>
                <a:latin typeface="Roboto"/>
              </a:rPr>
              <a:t>Используемые источники</a:t>
            </a:r>
            <a:endParaRPr b="0" lang="ru-RU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8" name="TextBox 187"/>
          <p:cNvSpPr/>
          <p:nvPr/>
        </p:nvSpPr>
        <p:spPr>
          <a:xfrm>
            <a:off x="299520" y="1041840"/>
            <a:ext cx="863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ГОСТ 2.120-2013 Единая система конструкторской документации. 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ГОСТ 2.106-96 Единая система конструкторской документации (ЕСКД).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Учебник: Электроника. В.А. Петин. [Электронный ресурс] 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sng">
                <a:solidFill>
                  <a:schemeClr val="dk1"/>
                </a:solidFill>
                <a:effectLst/>
                <a:uFillTx/>
                <a:latin typeface="Arial"/>
                <a:hlinkClick r:id="rId1"/>
              </a:rPr>
              <a:t>Всё про NRF24L01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sng">
                <a:solidFill>
                  <a:schemeClr val="dk1"/>
                </a:solidFill>
                <a:effectLst/>
                <a:uFillTx/>
                <a:latin typeface="Arial"/>
                <a:hlinkClick r:id="rId2"/>
              </a:rPr>
              <a:t>Всё про DHT11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sng">
                <a:solidFill>
                  <a:schemeClr val="dk1"/>
                </a:solidFill>
                <a:effectLst/>
                <a:uFillTx/>
                <a:latin typeface="Arial"/>
                <a:hlinkClick r:id="rId3"/>
              </a:rPr>
              <a:t>Онлайн справочник </a:t>
            </a:r>
            <a:r>
              <a:rPr b="0" lang="ru-RU" sz="1800" strike="noStrike" u="sng">
                <a:solidFill>
                  <a:schemeClr val="dk1"/>
                </a:solidFill>
                <a:effectLst/>
                <a:uFillTx/>
                <a:latin typeface="Arial"/>
                <a:hlinkClick r:id="rId4"/>
              </a:rPr>
              <a:t>Arduino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106;p 2"/>
          <p:cNvSpPr/>
          <p:nvPr/>
        </p:nvSpPr>
        <p:spPr>
          <a:xfrm>
            <a:off x="457200" y="410400"/>
            <a:ext cx="8496000" cy="32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u" sz="6000" strike="noStrike" u="none">
                <a:solidFill>
                  <a:schemeClr val="dk2"/>
                </a:solidFill>
                <a:effectLst/>
                <a:uFillTx/>
                <a:latin typeface="Roboto"/>
                <a:ea typeface="Roboto"/>
              </a:rPr>
              <a:t>Спасибо за внимание 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</TotalTime>
  <Application>LibreOffice/25.2.0.3$Windows_X86_64 LibreOffice_project/e1cf4a87eb02d755bce1a01209907ea5ddc8f069</Application>
  <AppVersion>15.0000</AppVersion>
  <Words>191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:description/>
  <dc:language>en-US</dc:language>
  <cp:lastModifiedBy/>
  <dcterms:modified xsi:type="dcterms:W3CDTF">2025-02-20T22:47:22Z</dcterms:modified>
  <cp:revision>14</cp:revision>
  <dc:subject/>
  <dc:title>Командный кейс №2 «Реализация космической станции-теплицы»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i4>7</vt:i4>
  </property>
</Properties>
</file>