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4" r:id="rId5"/>
    <p:sldId id="259" r:id="rId6"/>
    <p:sldId id="272" r:id="rId7"/>
    <p:sldId id="273" r:id="rId8"/>
    <p:sldId id="274" r:id="rId9"/>
    <p:sldId id="275" r:id="rId10"/>
    <p:sldId id="276" r:id="rId11"/>
    <p:sldId id="278" r:id="rId12"/>
    <p:sldId id="269" r:id="rId13"/>
    <p:sldId id="270"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FDE"/>
          </a:solidFill>
        </a:fill>
      </a:tcStyle>
    </a:wholeTbl>
    <a:band2H>
      <a:tcTxStyle/>
      <a:tcStyle>
        <a:tcBdr/>
        <a:fill>
          <a:solidFill>
            <a:srgbClr val="E6E9EF"/>
          </a:solidFill>
        </a:fill>
      </a:tcStyle>
    </a:band2H>
    <a:firstCol>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7CC"/>
          </a:solidFill>
        </a:fill>
      </a:tcStyle>
    </a:wholeTbl>
    <a:band2H>
      <a:tcTxStyle/>
      <a:tcStyle>
        <a:tcBdr/>
        <a:fill>
          <a:solidFill>
            <a:srgbClr val="F9ECE7"/>
          </a:solidFill>
        </a:fill>
      </a:tcStyle>
    </a:band2H>
    <a:firstCol>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DDE9"/>
          </a:solidFill>
        </a:fill>
      </a:tcStyle>
    </a:wholeTbl>
    <a:band2H>
      <a:tcTxStyle/>
      <a:tcStyle>
        <a:tcBdr/>
        <a:fill>
          <a:solidFill>
            <a:srgbClr val="EAEFF4"/>
          </a:solidFill>
        </a:fill>
      </a:tcStyle>
    </a:band2H>
    <a:firstCol>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Rockwell Bold"/>
          <a:ea typeface="Rockwell Bold"/>
          <a:cs typeface="Rockwell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Rockwell Bold"/>
          <a:ea typeface="Rockwell Bold"/>
          <a:cs typeface="Rockwell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Rockwell Bold"/>
          <a:ea typeface="Rockwell Bold"/>
          <a:cs typeface="Rockwell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Rockwell"/>
          <a:ea typeface="Rockwell"/>
          <a:cs typeface="Rockwel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Rockwell Bold"/>
          <a:ea typeface="Rockwell Bold"/>
          <a:cs typeface="Rockwell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Rockwell Bold"/>
          <a:ea typeface="Rockwell Bold"/>
          <a:cs typeface="Rockwell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Rockwell Bold"/>
          <a:ea typeface="Rockwell Bold"/>
          <a:cs typeface="Rockwell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Calibri"/>
      </a:defRPr>
    </a:lvl1pPr>
    <a:lvl2pPr indent="228600" defTabSz="457200" latinLnBrk="0">
      <a:spcBef>
        <a:spcPts val="400"/>
      </a:spcBef>
      <a:defRPr sz="1200">
        <a:latin typeface="+mj-lt"/>
        <a:ea typeface="+mj-ea"/>
        <a:cs typeface="+mj-cs"/>
        <a:sym typeface="Calibri"/>
      </a:defRPr>
    </a:lvl2pPr>
    <a:lvl3pPr indent="457200" defTabSz="457200" latinLnBrk="0">
      <a:spcBef>
        <a:spcPts val="400"/>
      </a:spcBef>
      <a:defRPr sz="1200">
        <a:latin typeface="+mj-lt"/>
        <a:ea typeface="+mj-ea"/>
        <a:cs typeface="+mj-cs"/>
        <a:sym typeface="Calibri"/>
      </a:defRPr>
    </a:lvl3pPr>
    <a:lvl4pPr indent="685800" defTabSz="457200" latinLnBrk="0">
      <a:spcBef>
        <a:spcPts val="400"/>
      </a:spcBef>
      <a:defRPr sz="1200">
        <a:latin typeface="+mj-lt"/>
        <a:ea typeface="+mj-ea"/>
        <a:cs typeface="+mj-cs"/>
        <a:sym typeface="Calibri"/>
      </a:defRPr>
    </a:lvl4pPr>
    <a:lvl5pPr indent="914400" defTabSz="457200" latinLnBrk="0">
      <a:spcBef>
        <a:spcPts val="400"/>
      </a:spcBef>
      <a:defRPr sz="1200">
        <a:latin typeface="+mj-lt"/>
        <a:ea typeface="+mj-ea"/>
        <a:cs typeface="+mj-cs"/>
        <a:sym typeface="Calibri"/>
      </a:defRPr>
    </a:lvl5pPr>
    <a:lvl6pPr indent="1143000" defTabSz="457200" latinLnBrk="0">
      <a:spcBef>
        <a:spcPts val="400"/>
      </a:spcBef>
      <a:defRPr sz="1200">
        <a:latin typeface="+mj-lt"/>
        <a:ea typeface="+mj-ea"/>
        <a:cs typeface="+mj-cs"/>
        <a:sym typeface="Calibri"/>
      </a:defRPr>
    </a:lvl6pPr>
    <a:lvl7pPr indent="1371600" defTabSz="457200" latinLnBrk="0">
      <a:spcBef>
        <a:spcPts val="400"/>
      </a:spcBef>
      <a:defRPr sz="1200">
        <a:latin typeface="+mj-lt"/>
        <a:ea typeface="+mj-ea"/>
        <a:cs typeface="+mj-cs"/>
        <a:sym typeface="Calibri"/>
      </a:defRPr>
    </a:lvl7pPr>
    <a:lvl8pPr indent="1600200" defTabSz="457200" latinLnBrk="0">
      <a:spcBef>
        <a:spcPts val="400"/>
      </a:spcBef>
      <a:defRPr sz="1200">
        <a:latin typeface="+mj-lt"/>
        <a:ea typeface="+mj-ea"/>
        <a:cs typeface="+mj-cs"/>
        <a:sym typeface="Calibri"/>
      </a:defRPr>
    </a:lvl8pPr>
    <a:lvl9pPr indent="1828800" defTabSz="4572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6_Custom Layout">
    <p:spTree>
      <p:nvGrpSpPr>
        <p:cNvPr id="1" name=""/>
        <p:cNvGrpSpPr/>
        <p:nvPr/>
      </p:nvGrpSpPr>
      <p:grpSpPr>
        <a:xfrm>
          <a:off x="0" y="0"/>
          <a:ext cx="0" cy="0"/>
          <a:chOff x="0" y="0"/>
          <a:chExt cx="0" cy="0"/>
        </a:xfrm>
      </p:grpSpPr>
      <p:sp>
        <p:nvSpPr>
          <p:cNvPr id="16" name="Rectangle 2"/>
          <p:cNvSpPr/>
          <p:nvPr/>
        </p:nvSpPr>
        <p:spPr>
          <a:xfrm>
            <a:off x="0" y="0"/>
            <a:ext cx="9144000" cy="51435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pic>
        <p:nvPicPr>
          <p:cNvPr id="17" name="Picture 1" descr="Picture 1"/>
          <p:cNvPicPr>
            <a:picLocks noChangeAspect="1"/>
          </p:cNvPicPr>
          <p:nvPr/>
        </p:nvPicPr>
        <p:blipFill>
          <a:blip r:embed="rId2"/>
          <a:stretch>
            <a:fillRect/>
          </a:stretch>
        </p:blipFill>
        <p:spPr>
          <a:xfrm>
            <a:off x="0" y="0"/>
            <a:ext cx="9141291" cy="5143500"/>
          </a:xfrm>
          <a:prstGeom prst="rect">
            <a:avLst/>
          </a:prstGeom>
          <a:ln w="12700">
            <a:miter lim="400000"/>
          </a:ln>
        </p:spPr>
      </p:pic>
      <p:sp>
        <p:nvSpPr>
          <p:cNvPr id="18" name="Presentation TitleWith Two Lines"/>
          <p:cNvSpPr txBox="1">
            <a:spLocks noGrp="1"/>
          </p:cNvSpPr>
          <p:nvPr>
            <p:ph type="title" hasCustomPrompt="1"/>
          </p:nvPr>
        </p:nvSpPr>
        <p:spPr>
          <a:xfrm>
            <a:off x="871297" y="1676187"/>
            <a:ext cx="8272703" cy="1334282"/>
          </a:xfrm>
          <a:prstGeom prst="rect">
            <a:avLst/>
          </a:prstGeom>
        </p:spPr>
        <p:txBody>
          <a:bodyPr/>
          <a:lstStyle>
            <a:lvl1pPr>
              <a:lnSpc>
                <a:spcPct val="80000"/>
              </a:lnSpc>
              <a:defRPr sz="4800">
                <a:solidFill>
                  <a:srgbClr val="FFFFFF"/>
                </a:solidFill>
              </a:defRPr>
            </a:lvl1pPr>
          </a:lstStyle>
          <a:p>
            <a:r>
              <a:t>Presentation TitleWith Two Lines</a:t>
            </a:r>
          </a:p>
        </p:txBody>
      </p:sp>
      <p:sp>
        <p:nvSpPr>
          <p:cNvPr id="19" name="Body Level One…"/>
          <p:cNvSpPr txBox="1">
            <a:spLocks noGrp="1"/>
          </p:cNvSpPr>
          <p:nvPr>
            <p:ph type="body" sz="quarter" idx="1" hasCustomPrompt="1"/>
          </p:nvPr>
        </p:nvSpPr>
        <p:spPr>
          <a:xfrm>
            <a:off x="871299" y="3095755"/>
            <a:ext cx="8681356" cy="581026"/>
          </a:xfrm>
          <a:prstGeom prst="rect">
            <a:avLst/>
          </a:prstGeom>
        </p:spPr>
        <p:txBody>
          <a:bodyPr>
            <a:normAutofit/>
          </a:bodyPr>
          <a:lstStyle>
            <a:lvl1pPr marL="0" indent="0">
              <a:buClrTx/>
              <a:buSzTx/>
              <a:buNone/>
              <a:defRPr sz="2400">
                <a:solidFill>
                  <a:srgbClr val="FFFFFF"/>
                </a:solidFill>
                <a:latin typeface="Arial"/>
                <a:ea typeface="Arial"/>
                <a:cs typeface="Arial"/>
                <a:sym typeface="Arial"/>
              </a:defRPr>
            </a:lvl1pPr>
            <a:lvl2pPr marL="0" indent="457200">
              <a:buClrTx/>
              <a:buSzTx/>
              <a:buNone/>
              <a:defRPr sz="2400">
                <a:solidFill>
                  <a:srgbClr val="FFFFFF"/>
                </a:solidFill>
                <a:latin typeface="Arial"/>
                <a:ea typeface="Arial"/>
                <a:cs typeface="Arial"/>
                <a:sym typeface="Arial"/>
              </a:defRPr>
            </a:lvl2pPr>
            <a:lvl3pPr marL="0" indent="914400">
              <a:buClrTx/>
              <a:buSzTx/>
              <a:buNone/>
              <a:defRPr sz="2400">
                <a:solidFill>
                  <a:srgbClr val="FFFFFF"/>
                </a:solidFill>
                <a:latin typeface="Arial"/>
                <a:ea typeface="Arial"/>
                <a:cs typeface="Arial"/>
                <a:sym typeface="Arial"/>
              </a:defRPr>
            </a:lvl3pPr>
            <a:lvl4pPr marL="0" indent="1371600">
              <a:buClrTx/>
              <a:buSzTx/>
              <a:buNone/>
              <a:defRPr sz="2400">
                <a:solidFill>
                  <a:srgbClr val="FFFFFF"/>
                </a:solidFill>
                <a:latin typeface="Arial"/>
                <a:ea typeface="Arial"/>
                <a:cs typeface="Arial"/>
                <a:sym typeface="Arial"/>
              </a:defRPr>
            </a:lvl4pPr>
            <a:lvl5pPr marL="0" indent="1828800">
              <a:buClrTx/>
              <a:buSzTx/>
              <a:buNone/>
              <a:defRPr sz="2400">
                <a:solidFill>
                  <a:srgbClr val="FFFFFF"/>
                </a:solidFill>
                <a:latin typeface="Arial"/>
                <a:ea typeface="Arial"/>
                <a:cs typeface="Arial"/>
                <a:sym typeface="Arial"/>
              </a:defRPr>
            </a:lvl5pPr>
          </a:lstStyle>
          <a:p>
            <a:r>
              <a:t>Presentation Subtitle</a:t>
            </a:r>
          </a:p>
          <a:p>
            <a:pPr lvl="1"/>
            <a:endParaRPr/>
          </a:p>
          <a:p>
            <a:pPr lvl="2"/>
            <a:endParaRPr/>
          </a:p>
          <a:p>
            <a:pPr lvl="3"/>
            <a:endParaRPr/>
          </a:p>
          <a:p>
            <a:pPr lvl="4"/>
            <a:endParaRP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27" name="Rectangle 5"/>
          <p:cNvSpPr/>
          <p:nvPr/>
        </p:nvSpPr>
        <p:spPr>
          <a:xfrm>
            <a:off x="0" y="0"/>
            <a:ext cx="9144000" cy="51435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pic>
        <p:nvPicPr>
          <p:cNvPr id="28" name="Picture 3" descr="Picture 3"/>
          <p:cNvPicPr>
            <a:picLocks noChangeAspect="1"/>
          </p:cNvPicPr>
          <p:nvPr/>
        </p:nvPicPr>
        <p:blipFill>
          <a:blip r:embed="rId2"/>
          <a:stretch>
            <a:fillRect/>
          </a:stretch>
        </p:blipFill>
        <p:spPr>
          <a:xfrm>
            <a:off x="0" y="0"/>
            <a:ext cx="9141291" cy="5143500"/>
          </a:xfrm>
          <a:prstGeom prst="rect">
            <a:avLst/>
          </a:prstGeom>
          <a:ln w="12700">
            <a:miter lim="400000"/>
          </a:ln>
        </p:spPr>
      </p:pic>
      <p:sp>
        <p:nvSpPr>
          <p:cNvPr id="29" name="TextBox 4"/>
          <p:cNvSpPr txBox="1"/>
          <p:nvPr/>
        </p:nvSpPr>
        <p:spPr>
          <a:xfrm>
            <a:off x="832405" y="1042513"/>
            <a:ext cx="2079045"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FFFFFF"/>
                </a:solidFill>
                <a:latin typeface="Cambria"/>
                <a:ea typeface="Cambria"/>
                <a:cs typeface="Cambria"/>
                <a:sym typeface="Cambria"/>
              </a:defRPr>
            </a:lvl1pPr>
          </a:lstStyle>
          <a:p>
            <a:r>
              <a:t>Department of Electrical &amp; Computer Engineering</a:t>
            </a:r>
          </a:p>
        </p:txBody>
      </p:sp>
      <p:sp>
        <p:nvSpPr>
          <p:cNvPr id="30" name="Presentation TitleWith Two Lines"/>
          <p:cNvSpPr txBox="1">
            <a:spLocks noGrp="1"/>
          </p:cNvSpPr>
          <p:nvPr>
            <p:ph type="title" hasCustomPrompt="1"/>
          </p:nvPr>
        </p:nvSpPr>
        <p:spPr>
          <a:xfrm>
            <a:off x="871297" y="2140561"/>
            <a:ext cx="8272703" cy="1334281"/>
          </a:xfrm>
          <a:prstGeom prst="rect">
            <a:avLst/>
          </a:prstGeom>
        </p:spPr>
        <p:txBody>
          <a:bodyPr/>
          <a:lstStyle>
            <a:lvl1pPr>
              <a:lnSpc>
                <a:spcPct val="80000"/>
              </a:lnSpc>
              <a:defRPr sz="4800">
                <a:solidFill>
                  <a:srgbClr val="FFFFFF"/>
                </a:solidFill>
              </a:defRPr>
            </a:lvl1pPr>
          </a:lstStyle>
          <a:p>
            <a:r>
              <a:t>Presentation TitleWith Two Lines</a:t>
            </a:r>
          </a:p>
        </p:txBody>
      </p:sp>
      <p:sp>
        <p:nvSpPr>
          <p:cNvPr id="31" name="Body Level One…"/>
          <p:cNvSpPr txBox="1">
            <a:spLocks noGrp="1"/>
          </p:cNvSpPr>
          <p:nvPr>
            <p:ph type="body" sz="quarter" idx="1" hasCustomPrompt="1"/>
          </p:nvPr>
        </p:nvSpPr>
        <p:spPr>
          <a:xfrm>
            <a:off x="871299" y="3560128"/>
            <a:ext cx="8681356" cy="581026"/>
          </a:xfrm>
          <a:prstGeom prst="rect">
            <a:avLst/>
          </a:prstGeom>
        </p:spPr>
        <p:txBody>
          <a:bodyPr>
            <a:normAutofit/>
          </a:bodyPr>
          <a:lstStyle>
            <a:lvl1pPr marL="0" indent="0">
              <a:buClrTx/>
              <a:buSzTx/>
              <a:buNone/>
              <a:defRPr sz="2400">
                <a:solidFill>
                  <a:srgbClr val="FFFFFF"/>
                </a:solidFill>
                <a:latin typeface="Arial"/>
                <a:ea typeface="Arial"/>
                <a:cs typeface="Arial"/>
                <a:sym typeface="Arial"/>
              </a:defRPr>
            </a:lvl1pPr>
            <a:lvl2pPr marL="0" indent="457200">
              <a:buClrTx/>
              <a:buSzTx/>
              <a:buNone/>
              <a:defRPr sz="2400">
                <a:solidFill>
                  <a:srgbClr val="FFFFFF"/>
                </a:solidFill>
                <a:latin typeface="Arial"/>
                <a:ea typeface="Arial"/>
                <a:cs typeface="Arial"/>
                <a:sym typeface="Arial"/>
              </a:defRPr>
            </a:lvl2pPr>
            <a:lvl3pPr marL="0" indent="914400">
              <a:buClrTx/>
              <a:buSzTx/>
              <a:buNone/>
              <a:defRPr sz="2400">
                <a:solidFill>
                  <a:srgbClr val="FFFFFF"/>
                </a:solidFill>
                <a:latin typeface="Arial"/>
                <a:ea typeface="Arial"/>
                <a:cs typeface="Arial"/>
                <a:sym typeface="Arial"/>
              </a:defRPr>
            </a:lvl3pPr>
            <a:lvl4pPr marL="0" indent="1371600">
              <a:buClrTx/>
              <a:buSzTx/>
              <a:buNone/>
              <a:defRPr sz="2400">
                <a:solidFill>
                  <a:srgbClr val="FFFFFF"/>
                </a:solidFill>
                <a:latin typeface="Arial"/>
                <a:ea typeface="Arial"/>
                <a:cs typeface="Arial"/>
                <a:sym typeface="Arial"/>
              </a:defRPr>
            </a:lvl4pPr>
            <a:lvl5pPr marL="0" indent="1828800">
              <a:buClrTx/>
              <a:buSzTx/>
              <a:buNone/>
              <a:defRPr sz="2400">
                <a:solidFill>
                  <a:srgbClr val="FFFFFF"/>
                </a:solidFill>
                <a:latin typeface="Arial"/>
                <a:ea typeface="Arial"/>
                <a:cs typeface="Arial"/>
                <a:sym typeface="Arial"/>
              </a:defRPr>
            </a:lvl5pPr>
          </a:lstStyle>
          <a:p>
            <a:r>
              <a:t>Presentation Subtitle</a:t>
            </a:r>
          </a:p>
          <a:p>
            <a:pPr lvl="1"/>
            <a:endParaRPr/>
          </a:p>
          <a:p>
            <a:pPr lvl="2"/>
            <a:endParaRPr/>
          </a:p>
          <a:p>
            <a:pPr lvl="3"/>
            <a:endParaRPr/>
          </a:p>
          <a:p>
            <a:pPr lvl="4"/>
            <a:endParaRP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5_Custom Layout">
    <p:spTree>
      <p:nvGrpSpPr>
        <p:cNvPr id="1" name=""/>
        <p:cNvGrpSpPr/>
        <p:nvPr/>
      </p:nvGrpSpPr>
      <p:grpSpPr>
        <a:xfrm>
          <a:off x="0" y="0"/>
          <a:ext cx="0" cy="0"/>
          <a:chOff x="0" y="0"/>
          <a:chExt cx="0" cy="0"/>
        </a:xfrm>
      </p:grpSpPr>
      <p:sp>
        <p:nvSpPr>
          <p:cNvPr id="39" name="Title Text"/>
          <p:cNvSpPr txBox="1">
            <a:spLocks noGrp="1"/>
          </p:cNvSpPr>
          <p:nvPr>
            <p:ph type="title"/>
          </p:nvPr>
        </p:nvSpPr>
        <p:spPr>
          <a:prstGeom prst="rect">
            <a:avLst/>
          </a:prstGeom>
        </p:spPr>
        <p:txBody>
          <a:bodyPr/>
          <a:lstStyle/>
          <a:p>
            <a:r>
              <a:t>Title Text</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54" name="Body Level One…"/>
          <p:cNvSpPr txBox="1">
            <a:spLocks noGrp="1"/>
          </p:cNvSpPr>
          <p:nvPr>
            <p:ph type="body" idx="1"/>
          </p:nvPr>
        </p:nvSpPr>
        <p:spPr>
          <a:xfrm>
            <a:off x="289955" y="1126476"/>
            <a:ext cx="8545932" cy="34554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5" name="Title Text"/>
          <p:cNvSpPr txBox="1">
            <a:spLocks noGrp="1"/>
          </p:cNvSpPr>
          <p:nvPr>
            <p:ph type="title"/>
          </p:nvPr>
        </p:nvSpPr>
        <p:spPr>
          <a:xfrm>
            <a:off x="289955" y="297504"/>
            <a:ext cx="8545932" cy="930368"/>
          </a:xfrm>
          <a:prstGeom prst="rect">
            <a:avLst/>
          </a:prstGeom>
        </p:spPr>
        <p:txBody>
          <a:bodyPr/>
          <a:lstStyle/>
          <a:p>
            <a:r>
              <a:t>Title Text</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63" name="Rectangle 7"/>
          <p:cNvSpPr/>
          <p:nvPr/>
        </p:nvSpPr>
        <p:spPr>
          <a:xfrm>
            <a:off x="0" y="4841890"/>
            <a:ext cx="9144001" cy="301610"/>
          </a:xfrm>
          <a:prstGeom prst="rect">
            <a:avLst/>
          </a:prstGeom>
          <a:solidFill>
            <a:schemeClr val="accent1"/>
          </a:solidFill>
          <a:ln w="12700">
            <a:solidFill>
              <a:srgbClr val="005097"/>
            </a:solidFill>
          </a:ln>
        </p:spPr>
        <p:txBody>
          <a:bodyPr lIns="45719" rIns="45719" anchor="ctr"/>
          <a:lstStyle/>
          <a:p>
            <a:pPr algn="ctr">
              <a:defRPr>
                <a:solidFill>
                  <a:srgbClr val="FFFFFF"/>
                </a:solidFill>
              </a:defRPr>
            </a:pPr>
            <a:endParaRPr/>
          </a:p>
        </p:txBody>
      </p:sp>
      <p:sp>
        <p:nvSpPr>
          <p:cNvPr id="64" name="TextBox 8"/>
          <p:cNvSpPr txBox="1"/>
          <p:nvPr/>
        </p:nvSpPr>
        <p:spPr>
          <a:xfrm>
            <a:off x="45722" y="4835723"/>
            <a:ext cx="9052558" cy="29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400">
                <a:solidFill>
                  <a:srgbClr val="FFFFFF"/>
                </a:solidFill>
                <a:latin typeface="Cambria"/>
                <a:ea typeface="Cambria"/>
                <a:cs typeface="Cambria"/>
                <a:sym typeface="Cambria"/>
              </a:defRPr>
            </a:lvl1pPr>
          </a:lstStyle>
          <a:p>
            <a:r>
              <a:t>Department of Electrical &amp; Computer Engineering</a:t>
            </a:r>
          </a:p>
        </p:txBody>
      </p:sp>
      <p:sp>
        <p:nvSpPr>
          <p:cNvPr id="65" name="Rectangle 11"/>
          <p:cNvSpPr/>
          <p:nvPr/>
        </p:nvSpPr>
        <p:spPr>
          <a:xfrm>
            <a:off x="8779148" y="4831548"/>
            <a:ext cx="386636" cy="311953"/>
          </a:xfrm>
          <a:prstGeom prst="rect">
            <a:avLst/>
          </a:prstGeom>
          <a:solidFill>
            <a:srgbClr val="F37021"/>
          </a:solidFill>
          <a:ln w="12700">
            <a:miter lim="400000"/>
          </a:ln>
        </p:spPr>
        <p:txBody>
          <a:bodyPr lIns="45719" rIns="45719" anchor="ctr"/>
          <a:lstStyle/>
          <a:p>
            <a:pPr algn="ctr">
              <a:defRPr>
                <a:solidFill>
                  <a:srgbClr val="FFFFFF"/>
                </a:solidFill>
              </a:defRPr>
            </a:pPr>
            <a:endParaRPr/>
          </a:p>
        </p:txBody>
      </p:sp>
      <p:pic>
        <p:nvPicPr>
          <p:cNvPr id="66" name="Picture 12" descr="Picture 12"/>
          <p:cNvPicPr>
            <a:picLocks noChangeAspect="1"/>
          </p:cNvPicPr>
          <p:nvPr/>
        </p:nvPicPr>
        <p:blipFill>
          <a:blip r:embed="rId2"/>
          <a:stretch>
            <a:fillRect/>
          </a:stretch>
        </p:blipFill>
        <p:spPr>
          <a:xfrm>
            <a:off x="8828844" y="4887755"/>
            <a:ext cx="294101" cy="198829"/>
          </a:xfrm>
          <a:prstGeom prst="rect">
            <a:avLst/>
          </a:prstGeom>
          <a:ln w="12700">
            <a:miter lim="400000"/>
          </a:ln>
        </p:spPr>
      </p:pic>
      <p:pic>
        <p:nvPicPr>
          <p:cNvPr id="67" name="Picture 13" descr="Picture 13"/>
          <p:cNvPicPr>
            <a:picLocks noChangeAspect="1"/>
          </p:cNvPicPr>
          <p:nvPr/>
        </p:nvPicPr>
        <p:blipFill>
          <a:blip r:embed="rId3"/>
          <a:stretch>
            <a:fillRect/>
          </a:stretch>
        </p:blipFill>
        <p:spPr>
          <a:xfrm>
            <a:off x="83103" y="4885880"/>
            <a:ext cx="533124" cy="232982"/>
          </a:xfrm>
          <a:prstGeom prst="rect">
            <a:avLst/>
          </a:prstGeom>
          <a:ln w="12700">
            <a:miter lim="400000"/>
          </a:ln>
        </p:spPr>
      </p:pic>
      <p:sp>
        <p:nvSpPr>
          <p:cNvPr id="68" name="Body Level One…"/>
          <p:cNvSpPr txBox="1">
            <a:spLocks noGrp="1"/>
          </p:cNvSpPr>
          <p:nvPr>
            <p:ph type="body" idx="1"/>
          </p:nvPr>
        </p:nvSpPr>
        <p:spPr>
          <a:xfrm>
            <a:off x="293820" y="1516433"/>
            <a:ext cx="8512250" cy="3065506"/>
          </a:xfrm>
          <a:prstGeom prst="rect">
            <a:avLst/>
          </a:prstGeom>
        </p:spPr>
        <p:txBody>
          <a:bodyPr>
            <a:normAutofit/>
          </a:bodyPr>
          <a:lstStyle>
            <a:lvl1pPr>
              <a:defRPr sz="1800"/>
            </a:lvl1pPr>
            <a:lvl2pPr marL="457200" indent="-228600">
              <a:defRPr sz="1800"/>
            </a:lvl2pPr>
            <a:lvl3pPr marL="685800" indent="-228600">
              <a:defRPr sz="1800"/>
            </a:lvl3pPr>
            <a:lvl4pPr marL="914400" indent="-228600">
              <a:defRPr sz="1800"/>
            </a:lvl4pPr>
            <a:lvl5pPr marL="1143000" indent="-228600">
              <a:defRPr sz="1800"/>
            </a:lvl5pPr>
          </a:lstStyle>
          <a:p>
            <a:r>
              <a:t>Body Level One</a:t>
            </a:r>
          </a:p>
          <a:p>
            <a:pPr lvl="1"/>
            <a:r>
              <a:t>Body Level Two</a:t>
            </a:r>
          </a:p>
          <a:p>
            <a:pPr lvl="2"/>
            <a:r>
              <a:t>Body Level Three</a:t>
            </a:r>
          </a:p>
          <a:p>
            <a:pPr lvl="3"/>
            <a:r>
              <a:t>Body Level Four</a:t>
            </a:r>
          </a:p>
          <a:p>
            <a:pPr lvl="4"/>
            <a:r>
              <a:t>Body Level Five</a:t>
            </a:r>
          </a:p>
        </p:txBody>
      </p:sp>
      <p:sp>
        <p:nvSpPr>
          <p:cNvPr id="69" name="Text Placeholder 3"/>
          <p:cNvSpPr>
            <a:spLocks noGrp="1"/>
          </p:cNvSpPr>
          <p:nvPr>
            <p:ph type="body" sz="quarter" idx="21"/>
          </p:nvPr>
        </p:nvSpPr>
        <p:spPr>
          <a:xfrm>
            <a:off x="293821" y="874126"/>
            <a:ext cx="8512249" cy="581026"/>
          </a:xfrm>
          <a:prstGeom prst="rect">
            <a:avLst/>
          </a:prstGeom>
        </p:spPr>
        <p:txBody>
          <a:bodyPr>
            <a:normAutofit/>
          </a:bodyPr>
          <a:lstStyle/>
          <a:p>
            <a:pPr marL="0" indent="0">
              <a:buClrTx/>
              <a:buSzTx/>
              <a:buNone/>
              <a:defRPr sz="2400">
                <a:solidFill>
                  <a:schemeClr val="accent3"/>
                </a:solidFill>
                <a:latin typeface="Arial"/>
                <a:ea typeface="Arial"/>
                <a:cs typeface="Arial"/>
                <a:sym typeface="Arial"/>
              </a:defRPr>
            </a:pPr>
            <a:endParaRPr/>
          </a:p>
        </p:txBody>
      </p:sp>
      <p:sp>
        <p:nvSpPr>
          <p:cNvPr id="70" name="Title Text"/>
          <p:cNvSpPr txBox="1">
            <a:spLocks noGrp="1"/>
          </p:cNvSpPr>
          <p:nvPr>
            <p:ph type="title"/>
          </p:nvPr>
        </p:nvSpPr>
        <p:spPr>
          <a:xfrm>
            <a:off x="289955" y="267688"/>
            <a:ext cx="8516116" cy="83701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78" name="Body Level One…"/>
          <p:cNvSpPr txBox="1">
            <a:spLocks noGrp="1"/>
          </p:cNvSpPr>
          <p:nvPr>
            <p:ph type="body" sz="half" idx="1"/>
          </p:nvPr>
        </p:nvSpPr>
        <p:spPr>
          <a:xfrm>
            <a:off x="293820" y="1977556"/>
            <a:ext cx="4142773" cy="2514932"/>
          </a:xfrm>
          <a:prstGeom prst="rect">
            <a:avLst/>
          </a:prstGeom>
        </p:spPr>
        <p:txBody>
          <a:bodyPr>
            <a:normAutofit/>
          </a:bodyPr>
          <a:lstStyle>
            <a:lvl1pPr>
              <a:defRPr sz="1800"/>
            </a:lvl1pPr>
            <a:lvl2pPr marL="457200" indent="-228600">
              <a:defRPr sz="1800"/>
            </a:lvl2pPr>
            <a:lvl3pPr marL="685800" indent="-228600">
              <a:defRPr sz="1800"/>
            </a:lvl3pPr>
            <a:lvl4pPr marL="914400" indent="-228600">
              <a:defRPr sz="1800"/>
            </a:lvl4pPr>
            <a:lvl5pPr marL="1143000" indent="-228600">
              <a:defRPr sz="1800"/>
            </a:lvl5pPr>
          </a:lstStyle>
          <a:p>
            <a:r>
              <a:t>Body Level One</a:t>
            </a:r>
          </a:p>
          <a:p>
            <a:pPr lvl="1"/>
            <a:r>
              <a:t>Body Level Two</a:t>
            </a:r>
          </a:p>
          <a:p>
            <a:pPr lvl="2"/>
            <a:r>
              <a:t>Body Level Three</a:t>
            </a:r>
          </a:p>
          <a:p>
            <a:pPr lvl="3"/>
            <a:r>
              <a:t>Body Level Four</a:t>
            </a:r>
          </a:p>
          <a:p>
            <a:pPr lvl="4"/>
            <a:r>
              <a:t>Body Level Five</a:t>
            </a:r>
          </a:p>
        </p:txBody>
      </p:sp>
      <p:sp>
        <p:nvSpPr>
          <p:cNvPr id="79" name="Text Placeholder 2"/>
          <p:cNvSpPr>
            <a:spLocks noGrp="1"/>
          </p:cNvSpPr>
          <p:nvPr>
            <p:ph type="body" sz="quarter" idx="21"/>
          </p:nvPr>
        </p:nvSpPr>
        <p:spPr>
          <a:xfrm>
            <a:off x="293821" y="1695168"/>
            <a:ext cx="4142772" cy="242048"/>
          </a:xfrm>
          <a:prstGeom prst="rect">
            <a:avLst/>
          </a:prstGeom>
          <a:solidFill>
            <a:schemeClr val="accent3"/>
          </a:solidFill>
        </p:spPr>
        <p:txBody>
          <a:bodyPr lIns="0" tIns="0" rIns="0" bIns="0" anchor="ctr">
            <a:normAutofit/>
          </a:bodyPr>
          <a:lstStyle/>
          <a:p>
            <a:pPr marL="0" indent="0" algn="ctr">
              <a:spcBef>
                <a:spcPts val="0"/>
              </a:spcBef>
              <a:buClrTx/>
              <a:buSzTx/>
              <a:buNone/>
              <a:defRPr sz="1600">
                <a:solidFill>
                  <a:srgbClr val="FFFFFF"/>
                </a:solidFill>
                <a:latin typeface="Arial"/>
                <a:ea typeface="Arial"/>
                <a:cs typeface="Arial"/>
                <a:sym typeface="Arial"/>
              </a:defRPr>
            </a:pPr>
            <a:endParaRPr/>
          </a:p>
        </p:txBody>
      </p:sp>
      <p:sp>
        <p:nvSpPr>
          <p:cNvPr id="80" name="Text Placeholder 4"/>
          <p:cNvSpPr>
            <a:spLocks noGrp="1"/>
          </p:cNvSpPr>
          <p:nvPr>
            <p:ph type="body" sz="quarter" idx="22"/>
          </p:nvPr>
        </p:nvSpPr>
        <p:spPr>
          <a:xfrm>
            <a:off x="4196157" y="1695168"/>
            <a:ext cx="4142773" cy="242048"/>
          </a:xfrm>
          <a:prstGeom prst="rect">
            <a:avLst/>
          </a:prstGeom>
          <a:solidFill>
            <a:schemeClr val="accent3"/>
          </a:solidFill>
        </p:spPr>
        <p:txBody>
          <a:bodyPr lIns="0" tIns="0" rIns="0" bIns="0" anchor="ctr">
            <a:normAutofit/>
          </a:bodyPr>
          <a:lstStyle/>
          <a:p>
            <a:pPr marL="0" indent="0" algn="ctr">
              <a:spcBef>
                <a:spcPts val="0"/>
              </a:spcBef>
              <a:buClrTx/>
              <a:buSzTx/>
              <a:buNone/>
              <a:defRPr sz="1600">
                <a:solidFill>
                  <a:srgbClr val="FFFFFF"/>
                </a:solidFill>
                <a:latin typeface="Arial"/>
                <a:ea typeface="Arial"/>
                <a:cs typeface="Arial"/>
                <a:sym typeface="Arial"/>
              </a:defRPr>
            </a:pPr>
            <a:endParaRPr/>
          </a:p>
        </p:txBody>
      </p:sp>
      <p:sp>
        <p:nvSpPr>
          <p:cNvPr id="81" name="Text Placeholder 3"/>
          <p:cNvSpPr>
            <a:spLocks noGrp="1"/>
          </p:cNvSpPr>
          <p:nvPr>
            <p:ph type="body" sz="quarter" idx="23"/>
          </p:nvPr>
        </p:nvSpPr>
        <p:spPr>
          <a:xfrm>
            <a:off x="293820" y="894003"/>
            <a:ext cx="8793490" cy="581026"/>
          </a:xfrm>
          <a:prstGeom prst="rect">
            <a:avLst/>
          </a:prstGeom>
        </p:spPr>
        <p:txBody>
          <a:bodyPr>
            <a:normAutofit/>
          </a:bodyPr>
          <a:lstStyle/>
          <a:p>
            <a:pPr marL="0" indent="0">
              <a:buClrTx/>
              <a:buSzTx/>
              <a:buNone/>
              <a:defRPr sz="2400">
                <a:solidFill>
                  <a:schemeClr val="accent3"/>
                </a:solidFill>
                <a:latin typeface="Arial"/>
                <a:ea typeface="Arial"/>
                <a:cs typeface="Arial"/>
                <a:sym typeface="Arial"/>
              </a:defRPr>
            </a:pPr>
            <a:endParaRPr/>
          </a:p>
        </p:txBody>
      </p:sp>
      <p:sp>
        <p:nvSpPr>
          <p:cNvPr id="82" name="Title Text"/>
          <p:cNvSpPr txBox="1">
            <a:spLocks noGrp="1"/>
          </p:cNvSpPr>
          <p:nvPr>
            <p:ph type="title"/>
          </p:nvPr>
        </p:nvSpPr>
        <p:spPr>
          <a:xfrm>
            <a:off x="289955" y="287566"/>
            <a:ext cx="8558853" cy="837010"/>
          </a:xfrm>
          <a:prstGeom prst="rect">
            <a:avLst/>
          </a:prstGeom>
        </p:spPr>
        <p:txBody>
          <a:bodyPr/>
          <a:lstStyle/>
          <a:p>
            <a:r>
              <a:t>Title Text</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0" name="Rectangle 2"/>
          <p:cNvSpPr/>
          <p:nvPr/>
        </p:nvSpPr>
        <p:spPr>
          <a:xfrm>
            <a:off x="0" y="0"/>
            <a:ext cx="9144000" cy="51435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pic>
        <p:nvPicPr>
          <p:cNvPr id="91" name="Picture 1" descr="Picture 1"/>
          <p:cNvPicPr>
            <a:picLocks noChangeAspect="1"/>
          </p:cNvPicPr>
          <p:nvPr/>
        </p:nvPicPr>
        <p:blipFill>
          <a:blip r:embed="rId2"/>
          <a:stretch>
            <a:fillRect/>
          </a:stretch>
        </p:blipFill>
        <p:spPr>
          <a:xfrm>
            <a:off x="0" y="0"/>
            <a:ext cx="9141291" cy="5143500"/>
          </a:xfrm>
          <a:prstGeom prst="rect">
            <a:avLst/>
          </a:prstGeom>
          <a:ln w="12700">
            <a:miter lim="400000"/>
          </a:ln>
        </p:spPr>
      </p:pic>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99" name="Rectangle 7"/>
          <p:cNvSpPr/>
          <p:nvPr/>
        </p:nvSpPr>
        <p:spPr>
          <a:xfrm>
            <a:off x="0" y="4841890"/>
            <a:ext cx="9144001" cy="301610"/>
          </a:xfrm>
          <a:prstGeom prst="rect">
            <a:avLst/>
          </a:prstGeom>
          <a:solidFill>
            <a:schemeClr val="accent1"/>
          </a:solidFill>
          <a:ln w="12700">
            <a:solidFill>
              <a:srgbClr val="005097"/>
            </a:solidFill>
          </a:ln>
        </p:spPr>
        <p:txBody>
          <a:bodyPr lIns="45719" rIns="45719" anchor="ctr"/>
          <a:lstStyle/>
          <a:p>
            <a:pPr algn="ctr">
              <a:defRPr>
                <a:solidFill>
                  <a:srgbClr val="FFFFFF"/>
                </a:solidFill>
              </a:defRPr>
            </a:pPr>
            <a:endParaRPr/>
          </a:p>
        </p:txBody>
      </p:sp>
      <p:sp>
        <p:nvSpPr>
          <p:cNvPr id="100" name="TextBox 8"/>
          <p:cNvSpPr txBox="1"/>
          <p:nvPr/>
        </p:nvSpPr>
        <p:spPr>
          <a:xfrm>
            <a:off x="45722" y="4835723"/>
            <a:ext cx="9052558" cy="29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400">
                <a:solidFill>
                  <a:srgbClr val="FFFFFF"/>
                </a:solidFill>
                <a:latin typeface="Cambria"/>
                <a:ea typeface="Cambria"/>
                <a:cs typeface="Cambria"/>
                <a:sym typeface="Cambria"/>
              </a:defRPr>
            </a:lvl1pPr>
          </a:lstStyle>
          <a:p>
            <a:r>
              <a:t>Department of Electrical &amp; Computer Engineering</a:t>
            </a:r>
          </a:p>
        </p:txBody>
      </p:sp>
      <p:sp>
        <p:nvSpPr>
          <p:cNvPr id="101" name="Rectangle 11"/>
          <p:cNvSpPr/>
          <p:nvPr/>
        </p:nvSpPr>
        <p:spPr>
          <a:xfrm>
            <a:off x="8779148" y="4831548"/>
            <a:ext cx="386636" cy="311953"/>
          </a:xfrm>
          <a:prstGeom prst="rect">
            <a:avLst/>
          </a:prstGeom>
          <a:solidFill>
            <a:srgbClr val="F37021"/>
          </a:solidFill>
          <a:ln w="12700">
            <a:miter lim="400000"/>
          </a:ln>
        </p:spPr>
        <p:txBody>
          <a:bodyPr lIns="45719" rIns="45719" anchor="ctr"/>
          <a:lstStyle/>
          <a:p>
            <a:pPr algn="ctr">
              <a:defRPr>
                <a:solidFill>
                  <a:srgbClr val="FFFFFF"/>
                </a:solidFill>
              </a:defRPr>
            </a:pPr>
            <a:endParaRPr/>
          </a:p>
        </p:txBody>
      </p:sp>
      <p:pic>
        <p:nvPicPr>
          <p:cNvPr id="102" name="Picture 12" descr="Picture 12"/>
          <p:cNvPicPr>
            <a:picLocks noChangeAspect="1"/>
          </p:cNvPicPr>
          <p:nvPr/>
        </p:nvPicPr>
        <p:blipFill>
          <a:blip r:embed="rId2"/>
          <a:stretch>
            <a:fillRect/>
          </a:stretch>
        </p:blipFill>
        <p:spPr>
          <a:xfrm>
            <a:off x="8828844" y="4887755"/>
            <a:ext cx="294101" cy="198829"/>
          </a:xfrm>
          <a:prstGeom prst="rect">
            <a:avLst/>
          </a:prstGeom>
          <a:ln w="12700">
            <a:miter lim="400000"/>
          </a:ln>
        </p:spPr>
      </p:pic>
      <p:pic>
        <p:nvPicPr>
          <p:cNvPr id="103" name="Picture 13" descr="Picture 13"/>
          <p:cNvPicPr>
            <a:picLocks noChangeAspect="1"/>
          </p:cNvPicPr>
          <p:nvPr/>
        </p:nvPicPr>
        <p:blipFill>
          <a:blip r:embed="rId3"/>
          <a:stretch>
            <a:fillRect/>
          </a:stretch>
        </p:blipFill>
        <p:spPr>
          <a:xfrm>
            <a:off x="83103" y="4885880"/>
            <a:ext cx="533124" cy="232982"/>
          </a:xfrm>
          <a:prstGeom prst="rect">
            <a:avLst/>
          </a:prstGeom>
          <a:ln w="12700">
            <a:miter lim="400000"/>
          </a:ln>
        </p:spPr>
      </p:pic>
      <p:sp>
        <p:nvSpPr>
          <p:cNvPr id="104" name="Title Text"/>
          <p:cNvSpPr txBox="1">
            <a:spLocks noGrp="1"/>
          </p:cNvSpPr>
          <p:nvPr>
            <p:ph type="title"/>
          </p:nvPr>
        </p:nvSpPr>
        <p:spPr>
          <a:xfrm>
            <a:off x="685800" y="1597819"/>
            <a:ext cx="7772400" cy="1102520"/>
          </a:xfrm>
          <a:prstGeom prst="rect">
            <a:avLst/>
          </a:prstGeom>
        </p:spPr>
        <p:txBody>
          <a:bodyPr/>
          <a:lstStyle/>
          <a:p>
            <a:r>
              <a:t>Title Text</a:t>
            </a:r>
          </a:p>
        </p:txBody>
      </p:sp>
      <p:sp>
        <p:nvSpPr>
          <p:cNvPr id="105" name="Body Level One…"/>
          <p:cNvSpPr txBox="1">
            <a:spLocks noGrp="1"/>
          </p:cNvSpPr>
          <p:nvPr>
            <p:ph type="body" sz="quarter" idx="1"/>
          </p:nvPr>
        </p:nvSpPr>
        <p:spPr>
          <a:xfrm>
            <a:off x="1371600" y="2914650"/>
            <a:ext cx="6400800" cy="1314450"/>
          </a:xfrm>
          <a:prstGeom prst="rect">
            <a:avLst/>
          </a:prstGeom>
        </p:spPr>
        <p:txBody>
          <a:bodyPr>
            <a:normAutofit/>
          </a:bodyPr>
          <a:lstStyle>
            <a:lvl1pPr marL="0" indent="0" algn="ctr">
              <a:buClrTx/>
              <a:buSzTx/>
              <a:buNone/>
              <a:defRPr>
                <a:solidFill>
                  <a:srgbClr val="888888"/>
                </a:solidFill>
              </a:defRPr>
            </a:lvl1pPr>
            <a:lvl2pPr marL="0" indent="342900" algn="ctr">
              <a:buClrTx/>
              <a:buSzTx/>
              <a:buNone/>
              <a:defRPr>
                <a:solidFill>
                  <a:srgbClr val="888888"/>
                </a:solidFill>
              </a:defRPr>
            </a:lvl2pPr>
            <a:lvl3pPr marL="0" indent="685800" algn="ctr">
              <a:buClrTx/>
              <a:buSzTx/>
              <a:buNone/>
              <a:defRPr>
                <a:solidFill>
                  <a:srgbClr val="888888"/>
                </a:solidFill>
              </a:defRPr>
            </a:lvl3pPr>
            <a:lvl4pPr marL="0" indent="1028700" algn="ctr">
              <a:buClrTx/>
              <a:buSzTx/>
              <a:buNone/>
              <a:defRPr>
                <a:solidFill>
                  <a:srgbClr val="888888"/>
                </a:solidFill>
              </a:defRPr>
            </a:lvl4pPr>
            <a:lvl5pPr marL="0" indent="1371600" algn="ctr">
              <a:buClrTx/>
              <a:buSz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xfrm>
            <a:off x="0" y="0"/>
            <a:ext cx="335866" cy="333088"/>
          </a:xfrm>
          <a:prstGeom prst="rect">
            <a:avLst/>
          </a:prstGeom>
        </p:spPr>
        <p:txBody>
          <a:bodyPr anchor="t"/>
          <a:lstStyle>
            <a:lvl1pPr algn="l">
              <a:defRPr sz="18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t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p:cNvSpPr/>
          <p:nvPr/>
        </p:nvSpPr>
        <p:spPr>
          <a:xfrm>
            <a:off x="0" y="4841890"/>
            <a:ext cx="9144001" cy="301610"/>
          </a:xfrm>
          <a:prstGeom prst="rect">
            <a:avLst/>
          </a:prstGeom>
          <a:solidFill>
            <a:schemeClr val="accent1"/>
          </a:solidFill>
          <a:ln w="12700">
            <a:solidFill>
              <a:srgbClr val="005097"/>
            </a:solidFill>
          </a:ln>
        </p:spPr>
        <p:txBody>
          <a:bodyPr lIns="45719" rIns="45719" anchor="ctr"/>
          <a:lstStyle/>
          <a:p>
            <a:pPr algn="ctr">
              <a:defRPr>
                <a:solidFill>
                  <a:srgbClr val="FFFFFF"/>
                </a:solidFill>
              </a:defRPr>
            </a:pPr>
            <a:endParaRPr/>
          </a:p>
        </p:txBody>
      </p:sp>
      <p:sp>
        <p:nvSpPr>
          <p:cNvPr id="3" name="TextBox 8"/>
          <p:cNvSpPr txBox="1"/>
          <p:nvPr/>
        </p:nvSpPr>
        <p:spPr>
          <a:xfrm>
            <a:off x="45722" y="4835723"/>
            <a:ext cx="9052558" cy="29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400">
                <a:solidFill>
                  <a:srgbClr val="FFFFFF"/>
                </a:solidFill>
                <a:latin typeface="Cambria"/>
                <a:ea typeface="Cambria"/>
                <a:cs typeface="Cambria"/>
                <a:sym typeface="Cambria"/>
              </a:defRPr>
            </a:lvl1pPr>
          </a:lstStyle>
          <a:p>
            <a:r>
              <a:t>Department of Electrical &amp; Computer Engineering</a:t>
            </a:r>
          </a:p>
        </p:txBody>
      </p:sp>
      <p:sp>
        <p:nvSpPr>
          <p:cNvPr id="4" name="Rectangle 11"/>
          <p:cNvSpPr/>
          <p:nvPr/>
        </p:nvSpPr>
        <p:spPr>
          <a:xfrm>
            <a:off x="8779148" y="4831548"/>
            <a:ext cx="386636" cy="311953"/>
          </a:xfrm>
          <a:prstGeom prst="rect">
            <a:avLst/>
          </a:prstGeom>
          <a:solidFill>
            <a:srgbClr val="F37021"/>
          </a:solidFill>
          <a:ln w="12700">
            <a:miter lim="400000"/>
          </a:ln>
        </p:spPr>
        <p:txBody>
          <a:bodyPr lIns="45719" rIns="45719" anchor="ctr"/>
          <a:lstStyle/>
          <a:p>
            <a:pPr algn="ctr">
              <a:defRPr>
                <a:solidFill>
                  <a:srgbClr val="FFFFFF"/>
                </a:solidFill>
              </a:defRPr>
            </a:pPr>
            <a:endParaRPr/>
          </a:p>
        </p:txBody>
      </p:sp>
      <p:pic>
        <p:nvPicPr>
          <p:cNvPr id="5" name="Picture 12" descr="Picture 12"/>
          <p:cNvPicPr>
            <a:picLocks noChangeAspect="1"/>
          </p:cNvPicPr>
          <p:nvPr/>
        </p:nvPicPr>
        <p:blipFill>
          <a:blip r:embed="rId11"/>
          <a:stretch>
            <a:fillRect/>
          </a:stretch>
        </p:blipFill>
        <p:spPr>
          <a:xfrm>
            <a:off x="8828844" y="4887755"/>
            <a:ext cx="294101" cy="198829"/>
          </a:xfrm>
          <a:prstGeom prst="rect">
            <a:avLst/>
          </a:prstGeom>
          <a:ln w="12700">
            <a:miter lim="400000"/>
          </a:ln>
        </p:spPr>
      </p:pic>
      <p:pic>
        <p:nvPicPr>
          <p:cNvPr id="6" name="Picture 13" descr="Picture 13"/>
          <p:cNvPicPr>
            <a:picLocks noChangeAspect="1"/>
          </p:cNvPicPr>
          <p:nvPr/>
        </p:nvPicPr>
        <p:blipFill>
          <a:blip r:embed="rId12"/>
          <a:stretch>
            <a:fillRect/>
          </a:stretch>
        </p:blipFill>
        <p:spPr>
          <a:xfrm>
            <a:off x="83103" y="4885880"/>
            <a:ext cx="533124" cy="232982"/>
          </a:xfrm>
          <a:prstGeom prst="rect">
            <a:avLst/>
          </a:prstGeom>
          <a:ln w="12700">
            <a:miter lim="400000"/>
          </a:ln>
        </p:spPr>
      </p:pic>
      <p:sp>
        <p:nvSpPr>
          <p:cNvPr id="7" name="Title Text"/>
          <p:cNvSpPr txBox="1">
            <a:spLocks noGrp="1"/>
          </p:cNvSpPr>
          <p:nvPr>
            <p:ph type="title"/>
          </p:nvPr>
        </p:nvSpPr>
        <p:spPr>
          <a:xfrm>
            <a:off x="289955" y="188176"/>
            <a:ext cx="8455460" cy="837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8"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Arial"/>
          <a:ea typeface="Arial"/>
          <a:cs typeface="Arial"/>
          <a:sym typeface="Arial"/>
        </a:defRPr>
      </a:lvl9pPr>
    </p:titleStyle>
    <p:bodyStyle>
      <a:lvl1pPr marL="228600" marR="0" indent="-2286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1pPr>
      <a:lvl2pPr marL="482600" marR="0" indent="-2540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2pPr>
      <a:lvl3pPr marL="711200" marR="0" indent="-2540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3pPr>
      <a:lvl4pPr marL="939800" marR="0" indent="-2540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4pPr>
      <a:lvl5pPr marL="1168400" marR="0" indent="-2540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5pPr>
      <a:lvl6pPr marL="1403350" marR="0" indent="-2540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6pPr>
      <a:lvl7pPr marL="1628775" marR="0" indent="-2540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7pPr>
      <a:lvl8pPr marL="1855788" marR="0" indent="-2540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8pPr>
      <a:lvl9pPr marL="2082800" marR="0" indent="-254000" algn="l" defTabSz="914400" rtl="0" latinLnBrk="0">
        <a:lnSpc>
          <a:spcPct val="100000"/>
        </a:lnSpc>
        <a:spcBef>
          <a:spcPts val="2000"/>
        </a:spcBef>
        <a:spcAft>
          <a:spcPts val="0"/>
        </a:spcAft>
        <a:buClr>
          <a:srgbClr val="EDB286"/>
        </a:buClr>
        <a:buSzPct val="75000"/>
        <a:buFontTx/>
        <a:buChar char="■"/>
        <a:tabLst/>
        <a:defRPr sz="2000" b="0" i="0" u="none" strike="noStrike" cap="none" spc="0" baseline="0">
          <a:solidFill>
            <a:schemeClr val="accent1"/>
          </a:solidFill>
          <a:uFillTx/>
          <a:latin typeface="Cambria"/>
          <a:ea typeface="Cambria"/>
          <a:cs typeface="Cambria"/>
          <a:sym typeface="Cambria"/>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Rockwel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82F22E0-3D9B-4ADE-826A-381304755166}"/>
              </a:ext>
            </a:extLst>
          </p:cNvPr>
          <p:cNvPicPr>
            <a:picLocks noChangeAspect="1"/>
          </p:cNvPicPr>
          <p:nvPr/>
        </p:nvPicPr>
        <p:blipFill rotWithShape="1">
          <a:blip r:embed="rId2"/>
          <a:srcRect t="28668" b="45562"/>
          <a:stretch/>
        </p:blipFill>
        <p:spPr>
          <a:xfrm>
            <a:off x="0" y="4315693"/>
            <a:ext cx="9144000" cy="311727"/>
          </a:xfrm>
          <a:prstGeom prst="rect">
            <a:avLst/>
          </a:prstGeom>
        </p:spPr>
      </p:pic>
      <p:sp>
        <p:nvSpPr>
          <p:cNvPr id="19" name="TextBox 18">
            <a:extLst>
              <a:ext uri="{FF2B5EF4-FFF2-40B4-BE49-F238E27FC236}">
                <a16:creationId xmlns:a16="http://schemas.microsoft.com/office/drawing/2014/main" id="{52F067BF-EAD0-4907-AAE2-DB994A3165FE}"/>
              </a:ext>
            </a:extLst>
          </p:cNvPr>
          <p:cNvSpPr txBox="1"/>
          <p:nvPr/>
        </p:nvSpPr>
        <p:spPr>
          <a:xfrm>
            <a:off x="0" y="2033141"/>
            <a:ext cx="9144000"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3600" b="1" dirty="0">
                <a:effectLst>
                  <a:innerShdw blurRad="114300">
                    <a:schemeClr val="bg1"/>
                  </a:innerShdw>
                </a:effectLst>
                <a:latin typeface="Arial" panose="020B0604020202020204" pitchFamily="34" charset="0"/>
                <a:cs typeface="Arial" panose="020B0604020202020204" pitchFamily="34" charset="0"/>
              </a:rPr>
              <a:t>Topic Modelling </a:t>
            </a:r>
          </a:p>
          <a:p>
            <a:pPr algn="ctr"/>
            <a:r>
              <a:rPr lang="en-US" sz="2400" dirty="0">
                <a:effectLst>
                  <a:innerShdw blurRad="114300">
                    <a:schemeClr val="bg1"/>
                  </a:innerShdw>
                </a:effectLst>
                <a:latin typeface="Arial" panose="020B0604020202020204" pitchFamily="34" charset="0"/>
                <a:cs typeface="Arial" panose="020B0604020202020204" pitchFamily="34" charset="0"/>
              </a:rPr>
              <a:t>of Tweets on Omicron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274A96B1-8A89-458F-A013-3BBB447152F6}"/>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Results of NMF</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endParaRPr>
          </a:p>
        </p:txBody>
      </p:sp>
      <p:pic>
        <p:nvPicPr>
          <p:cNvPr id="3" name="Picture 2">
            <a:extLst>
              <a:ext uri="{FF2B5EF4-FFF2-40B4-BE49-F238E27FC236}">
                <a16:creationId xmlns:a16="http://schemas.microsoft.com/office/drawing/2014/main" id="{5A40AD61-F975-4534-9F11-69BF88E1AF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7356" y="823838"/>
            <a:ext cx="7240466" cy="3620233"/>
          </a:xfrm>
          <a:prstGeom prst="rect">
            <a:avLst/>
          </a:prstGeom>
        </p:spPr>
      </p:pic>
    </p:spTree>
    <p:extLst>
      <p:ext uri="{BB962C8B-B14F-4D97-AF65-F5344CB8AC3E}">
        <p14:creationId xmlns:p14="http://schemas.microsoft.com/office/powerpoint/2010/main" val="69501527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274A96B1-8A89-458F-A013-3BBB447152F6}"/>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Performance Evaluation – </a:t>
            </a:r>
            <a:r>
              <a:rPr kumimoji="0" lang="en-US" sz="24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Rockwell"/>
              </a:rPr>
              <a:t>Pyldavis</a:t>
            </a: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 Model</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endParaRPr>
          </a:p>
        </p:txBody>
      </p:sp>
      <p:pic>
        <p:nvPicPr>
          <p:cNvPr id="2050" name="Picture 1">
            <a:extLst>
              <a:ext uri="{FF2B5EF4-FFF2-40B4-BE49-F238E27FC236}">
                <a16:creationId xmlns:a16="http://schemas.microsoft.com/office/drawing/2014/main" id="{B1DE9255-EBD1-43ED-B498-EF37371E5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98" y="876268"/>
            <a:ext cx="6873204" cy="392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01207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5BEA6C8A-FDA3-4F96-BDE3-74B82B9523E1}"/>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dirty="0">
                <a:latin typeface="Arial" panose="020B0604020202020204" pitchFamily="34" charset="0"/>
                <a:cs typeface="Arial" panose="020B0604020202020204" pitchFamily="34" charset="0"/>
              </a:rPr>
              <a:t>Conclusion</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endParaRPr>
          </a:p>
        </p:txBody>
      </p:sp>
      <p:sp>
        <p:nvSpPr>
          <p:cNvPr id="6" name="TextBox 5">
            <a:extLst>
              <a:ext uri="{FF2B5EF4-FFF2-40B4-BE49-F238E27FC236}">
                <a16:creationId xmlns:a16="http://schemas.microsoft.com/office/drawing/2014/main" id="{2A432D3A-E004-43CE-8235-6AC44103D859}"/>
              </a:ext>
            </a:extLst>
          </p:cNvPr>
          <p:cNvSpPr txBox="1"/>
          <p:nvPr/>
        </p:nvSpPr>
        <p:spPr>
          <a:xfrm>
            <a:off x="259772" y="1443261"/>
            <a:ext cx="8624455" cy="18608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914400" hangingPunct="1">
              <a:lnSpc>
                <a:spcPct val="120000"/>
              </a:lnSpc>
              <a:spcBef>
                <a:spcPts val="580"/>
              </a:spcBef>
              <a:buClr>
                <a:srgbClr val="D34817"/>
              </a:buClr>
              <a:buSzPct val="70000"/>
              <a:buFont typeface="Arial" panose="020B0604020202020204" pitchFamily="34" charset="0"/>
              <a:buChar char="►"/>
              <a:defRPr/>
            </a:pPr>
            <a:r>
              <a:rPr lang="en-US" sz="1700" kern="1200" dirty="0">
                <a:latin typeface="Arial" panose="020B0604020202020204" pitchFamily="34" charset="0"/>
                <a:cs typeface="Arial" panose="020B0604020202020204" pitchFamily="34" charset="0"/>
              </a:rPr>
              <a:t>Based on the coherence graphs for all the 3 algorithms used here, I conclude that LDA has the best performance among all the 3 algorithms with highest coherence score of 0.54.</a:t>
            </a:r>
          </a:p>
          <a:p>
            <a:pPr algn="just" defTabSz="914400" hangingPunct="1">
              <a:lnSpc>
                <a:spcPct val="120000"/>
              </a:lnSpc>
              <a:spcBef>
                <a:spcPts val="580"/>
              </a:spcBef>
              <a:buClr>
                <a:srgbClr val="D34817"/>
              </a:buClr>
              <a:buSzPct val="70000"/>
              <a:buFont typeface="Arial" panose="020B0604020202020204" pitchFamily="34" charset="0"/>
              <a:buChar char="►"/>
              <a:defRPr/>
            </a:pPr>
            <a:endParaRPr lang="en-US" sz="4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Limited data availability on Omicron limited us to getting much more better results. This work can be considered as a base to extend it further to other datasets as well. </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21576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D5C532A2-D415-429A-BF9D-85DA5B287F95}"/>
              </a:ext>
            </a:extLst>
          </p:cNvPr>
          <p:cNvSpPr txBox="1"/>
          <p:nvPr/>
        </p:nvSpPr>
        <p:spPr>
          <a:xfrm>
            <a:off x="0" y="2248584"/>
            <a:ext cx="9144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3600" b="1" dirty="0">
                <a:effectLst>
                  <a:innerShdw blurRad="114300">
                    <a:schemeClr val="bg1"/>
                  </a:inn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03138697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15" name="Content Placeholder 2">
            <a:extLst>
              <a:ext uri="{FF2B5EF4-FFF2-40B4-BE49-F238E27FC236}">
                <a16:creationId xmlns:a16="http://schemas.microsoft.com/office/drawing/2014/main" id="{4D9C1D68-4738-4265-B69B-E4AC55F5EB20}"/>
              </a:ext>
            </a:extLst>
          </p:cNvPr>
          <p:cNvSpPr txBox="1">
            <a:spLocks/>
          </p:cNvSpPr>
          <p:nvPr/>
        </p:nvSpPr>
        <p:spPr bwMode="auto">
          <a:xfrm>
            <a:off x="270163" y="1223163"/>
            <a:ext cx="8229600" cy="299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R="0" lvl="0" algn="l"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Introduction – The topic under study, existing approaches</a:t>
            </a:r>
          </a:p>
          <a:p>
            <a:pPr marR="0" lvl="0" algn="l"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Methodology</a:t>
            </a:r>
          </a:p>
          <a:p>
            <a:pPr defTabSz="914400" eaLnBrk="1" fontAlgn="auto" hangingPunct="1">
              <a:lnSpc>
                <a:spcPct val="120000"/>
              </a:lnSpc>
              <a:spcBef>
                <a:spcPts val="580"/>
              </a:spcBef>
              <a:spcAft>
                <a:spcPts val="0"/>
              </a:spcAft>
              <a:buClr>
                <a:srgbClr val="D34817"/>
              </a:buClr>
              <a:buSzPct val="70000"/>
              <a:buFont typeface="Arial" panose="020B0604020202020204" pitchFamily="34" charset="0"/>
              <a:buChar char="►"/>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Latent Dirichlet Allocation (LDA)</a:t>
            </a:r>
          </a:p>
          <a:p>
            <a:pPr defTabSz="914400" eaLnBrk="1" fontAlgn="auto" hangingPunct="1">
              <a:lnSpc>
                <a:spcPct val="120000"/>
              </a:lnSpc>
              <a:spcBef>
                <a:spcPts val="580"/>
              </a:spcBef>
              <a:spcAft>
                <a:spcPts val="0"/>
              </a:spcAft>
              <a:buClr>
                <a:srgbClr val="D34817"/>
              </a:buClr>
              <a:buSzPct val="70000"/>
              <a:buFont typeface="Arial" panose="020B0604020202020204" pitchFamily="34" charset="0"/>
              <a:buChar char="►"/>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Latent Semantic Analysis (LSA)</a:t>
            </a:r>
          </a:p>
          <a:p>
            <a:pPr defTabSz="914400" eaLnBrk="1" fontAlgn="auto" hangingPunct="1">
              <a:lnSpc>
                <a:spcPct val="120000"/>
              </a:lnSpc>
              <a:spcBef>
                <a:spcPts val="580"/>
              </a:spcBef>
              <a:spcAft>
                <a:spcPts val="0"/>
              </a:spcAft>
              <a:buClr>
                <a:srgbClr val="D34817"/>
              </a:buClr>
              <a:buSzPct val="70000"/>
              <a:buFont typeface="Arial" panose="020B0604020202020204" pitchFamily="34" charset="0"/>
              <a:buChar char="►"/>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Non-Negative Matrix Factorization (NMF)</a:t>
            </a:r>
          </a:p>
          <a:p>
            <a:pPr marR="0" lvl="0" algn="l"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Performance Evaluation</a:t>
            </a:r>
          </a:p>
          <a:p>
            <a:pPr marR="0" lvl="0" algn="l"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Conclusion</a:t>
            </a:r>
            <a:endPar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D885FB6D-0891-47A5-8A61-DD2ACEC9F70C}"/>
              </a:ext>
            </a:extLst>
          </p:cNvPr>
          <p:cNvSpPr txBox="1"/>
          <p:nvPr/>
        </p:nvSpPr>
        <p:spPr>
          <a:xfrm>
            <a:off x="270163" y="40870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Contents</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274A96B1-8A89-458F-A013-3BBB447152F6}"/>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Introduction</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endParaRPr>
          </a:p>
        </p:txBody>
      </p:sp>
      <p:sp>
        <p:nvSpPr>
          <p:cNvPr id="8" name="TextBox 7">
            <a:extLst>
              <a:ext uri="{FF2B5EF4-FFF2-40B4-BE49-F238E27FC236}">
                <a16:creationId xmlns:a16="http://schemas.microsoft.com/office/drawing/2014/main" id="{E125E598-9682-4C42-9D91-76C517BC35BD}"/>
              </a:ext>
            </a:extLst>
          </p:cNvPr>
          <p:cNvSpPr txBox="1"/>
          <p:nvPr/>
        </p:nvSpPr>
        <p:spPr>
          <a:xfrm>
            <a:off x="259772" y="1056527"/>
            <a:ext cx="8624455" cy="30304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In the times of Covid outbreak, a deadly variant of the virus named as Omicron which is known for its severe transmissibility and higher reinfection rate has been discovered. </a:t>
            </a:r>
          </a:p>
          <a:p>
            <a:pPr marR="0" lvl="0" algn="just" defTabSz="914400" rtl="0" eaLnBrk="1" fontAlgn="auto" latinLnBrk="0" hangingPunct="1">
              <a:lnSpc>
                <a:spcPct val="120000"/>
              </a:lnSpc>
              <a:spcBef>
                <a:spcPts val="580"/>
              </a:spcBef>
              <a:spcAft>
                <a:spcPts val="0"/>
              </a:spcAft>
              <a:buClr>
                <a:srgbClr val="D34817"/>
              </a:buClr>
              <a:buSzPct val="70000"/>
              <a:tabLst/>
              <a:defRPr/>
            </a:pPr>
            <a:endParaRPr lang="en-US" sz="4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dirty="0">
                <a:latin typeface="Arial" panose="020B0604020202020204" pitchFamily="34" charset="0"/>
                <a:cs typeface="Arial" panose="020B0604020202020204" pitchFamily="34" charset="0"/>
              </a:rPr>
              <a:t>Tweet data from Kaggle is obtained and is topic modelled to better understand the perspective of users about this variant.</a:t>
            </a:r>
          </a:p>
          <a:p>
            <a:pPr marR="0" lvl="0" algn="just" defTabSz="914400" rtl="0" eaLnBrk="1" fontAlgn="auto" latinLnBrk="0" hangingPunct="1">
              <a:lnSpc>
                <a:spcPct val="120000"/>
              </a:lnSpc>
              <a:spcBef>
                <a:spcPts val="580"/>
              </a:spcBef>
              <a:spcAft>
                <a:spcPts val="0"/>
              </a:spcAft>
              <a:buClr>
                <a:srgbClr val="D34817"/>
              </a:buClr>
              <a:buSzPct val="70000"/>
              <a:tabLst/>
              <a:defRPr/>
            </a:pPr>
            <a:endParaRPr lang="en-US" sz="4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dirty="0">
                <a:latin typeface="Arial" panose="020B0604020202020204" pitchFamily="34" charset="0"/>
                <a:cs typeface="Arial" panose="020B0604020202020204" pitchFamily="34" charset="0"/>
              </a:rPr>
              <a:t>Mackey et al., 2020 used BTM (Bi-term Topic Model) on some tweet data related to Covid19 symptoms to separate tweets containing words with related topics about testing, symptoms, and recovery into same topic cluster. Here, I am using 3 topic modelling algorithms namely LDA, LSA and NMF.</a:t>
            </a:r>
          </a:p>
        </p:txBody>
      </p:sp>
    </p:spTree>
    <p:extLst>
      <p:ext uri="{BB962C8B-B14F-4D97-AF65-F5344CB8AC3E}">
        <p14:creationId xmlns:p14="http://schemas.microsoft.com/office/powerpoint/2010/main" val="383276862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D8DCCB13-1B56-40F8-95D5-8C10A9E4DED6}"/>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dirty="0">
                <a:latin typeface="Arial" panose="020B0604020202020204" pitchFamily="34" charset="0"/>
                <a:cs typeface="Arial" panose="020B0604020202020204" pitchFamily="34" charset="0"/>
              </a:rPr>
              <a:t>Methodology</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endParaRPr>
          </a:p>
        </p:txBody>
      </p:sp>
      <p:sp>
        <p:nvSpPr>
          <p:cNvPr id="6" name="TextBox 5">
            <a:extLst>
              <a:ext uri="{FF2B5EF4-FFF2-40B4-BE49-F238E27FC236}">
                <a16:creationId xmlns:a16="http://schemas.microsoft.com/office/drawing/2014/main" id="{7ACA16D7-0F59-46E1-91FC-82D8F8BE607B}"/>
              </a:ext>
            </a:extLst>
          </p:cNvPr>
          <p:cNvSpPr txBox="1"/>
          <p:nvPr/>
        </p:nvSpPr>
        <p:spPr>
          <a:xfrm>
            <a:off x="259772" y="1099616"/>
            <a:ext cx="8624455" cy="2944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Using the NLTK library and WordNet lemmatize function for pre-processing of the tweet dataset.</a:t>
            </a: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endParaRPr lang="en-US" sz="4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dirty="0">
                <a:latin typeface="Arial" panose="020B0604020202020204" pitchFamily="34" charset="0"/>
                <a:cs typeface="Arial" panose="020B0604020202020204" pitchFamily="34" charset="0"/>
              </a:rPr>
              <a:t>The data is explored in ways to analyze the most frequent words appearing and also the word length of the tweets.</a:t>
            </a:r>
          </a:p>
          <a:p>
            <a:pPr marR="0" lvl="0" algn="just" defTabSz="914400" rtl="0" eaLnBrk="1" fontAlgn="auto" latinLnBrk="0" hangingPunct="1">
              <a:lnSpc>
                <a:spcPct val="120000"/>
              </a:lnSpc>
              <a:spcBef>
                <a:spcPts val="580"/>
              </a:spcBef>
              <a:spcAft>
                <a:spcPts val="0"/>
              </a:spcAft>
              <a:buClr>
                <a:srgbClr val="D34817"/>
              </a:buClr>
              <a:buSzPct val="70000"/>
              <a:tabLst/>
              <a:defRPr/>
            </a:pPr>
            <a:endParaRPr lang="en-US" sz="4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dirty="0">
                <a:latin typeface="Arial" panose="020B0604020202020204" pitchFamily="34" charset="0"/>
                <a:cs typeface="Arial" panose="020B0604020202020204" pitchFamily="34" charset="0"/>
              </a:rPr>
              <a:t>Feature selection was applied on the training data to include only the important words.</a:t>
            </a: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endParaRPr lang="en-US" sz="4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dirty="0">
                <a:latin typeface="Arial" panose="020B0604020202020204" pitchFamily="34" charset="0"/>
                <a:cs typeface="Arial" panose="020B0604020202020204" pitchFamily="34" charset="0"/>
              </a:rPr>
              <a:t>Words are converted into numerical representations and TF-IDF scores for the corpus are calculated.</a:t>
            </a:r>
          </a:p>
        </p:txBody>
      </p:sp>
    </p:spTree>
    <p:extLst>
      <p:ext uri="{BB962C8B-B14F-4D97-AF65-F5344CB8AC3E}">
        <p14:creationId xmlns:p14="http://schemas.microsoft.com/office/powerpoint/2010/main" val="177089547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CC7532AA-2A3B-4AF1-8262-5D7B1CA7CFE1}"/>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Latent Dirichlet Allocation (LDA)</a:t>
            </a:r>
          </a:p>
        </p:txBody>
      </p:sp>
      <p:sp>
        <p:nvSpPr>
          <p:cNvPr id="7" name="TextBox 6">
            <a:extLst>
              <a:ext uri="{FF2B5EF4-FFF2-40B4-BE49-F238E27FC236}">
                <a16:creationId xmlns:a16="http://schemas.microsoft.com/office/drawing/2014/main" id="{F612B67B-09D4-428D-9684-1A0B42C5E989}"/>
              </a:ext>
            </a:extLst>
          </p:cNvPr>
          <p:cNvSpPr txBox="1"/>
          <p:nvPr/>
        </p:nvSpPr>
        <p:spPr>
          <a:xfrm>
            <a:off x="259772" y="1600227"/>
            <a:ext cx="8624455" cy="22548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914400" hangingPunct="1">
              <a:lnSpc>
                <a:spcPct val="120000"/>
              </a:lnSpc>
              <a:spcBef>
                <a:spcPts val="580"/>
              </a:spcBef>
              <a:buClr>
                <a:srgbClr val="D34817"/>
              </a:buClr>
              <a:buSzPct val="70000"/>
              <a:buFont typeface="Arial" panose="020B0604020202020204" pitchFamily="34" charset="0"/>
              <a:buChar char="►"/>
              <a:defRPr/>
            </a:pPr>
            <a:r>
              <a:rPr lang="en-US" sz="1700" kern="1200" dirty="0">
                <a:latin typeface="Arial" panose="020B0604020202020204" pitchFamily="34" charset="0"/>
                <a:cs typeface="Arial" panose="020B0604020202020204" pitchFamily="34" charset="0"/>
              </a:rPr>
              <a:t>LDA works by leveraging Bayesian to spot hidden topics (latent topics) in a corpus of documents.</a:t>
            </a:r>
          </a:p>
          <a:p>
            <a:pPr algn="just" defTabSz="914400" hangingPunct="1">
              <a:lnSpc>
                <a:spcPct val="120000"/>
              </a:lnSpc>
              <a:spcBef>
                <a:spcPts val="580"/>
              </a:spcBef>
              <a:buClr>
                <a:srgbClr val="D34817"/>
              </a:buClr>
              <a:buSzPct val="70000"/>
              <a:buFont typeface="Arial" panose="020B0604020202020204" pitchFamily="34" charset="0"/>
              <a:buChar char="►"/>
              <a:defRPr/>
            </a:pPr>
            <a:endParaRPr lang="en-US" sz="17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Probabilistic model is generated here.</a:t>
            </a: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endParaRPr lang="en-US" sz="17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The TF-IDF matrix is used here.</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35686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274A96B1-8A89-458F-A013-3BBB447152F6}"/>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Results of LDA</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endParaRPr>
          </a:p>
        </p:txBody>
      </p:sp>
      <p:pic>
        <p:nvPicPr>
          <p:cNvPr id="3" name="Picture 2" descr="Chart, line chart&#10;&#10;Description automatically generated">
            <a:extLst>
              <a:ext uri="{FF2B5EF4-FFF2-40B4-BE49-F238E27FC236}">
                <a16:creationId xmlns:a16="http://schemas.microsoft.com/office/drawing/2014/main" id="{5A40AD61-F975-4534-9F11-69BF88E1A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56" y="823838"/>
            <a:ext cx="7240466" cy="3620233"/>
          </a:xfrm>
          <a:prstGeom prst="rect">
            <a:avLst/>
          </a:prstGeom>
        </p:spPr>
      </p:pic>
    </p:spTree>
    <p:extLst>
      <p:ext uri="{BB962C8B-B14F-4D97-AF65-F5344CB8AC3E}">
        <p14:creationId xmlns:p14="http://schemas.microsoft.com/office/powerpoint/2010/main" val="923410693"/>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CC7532AA-2A3B-4AF1-8262-5D7B1CA7CFE1}"/>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Latent Semantic Analysis (LSA)</a:t>
            </a:r>
          </a:p>
        </p:txBody>
      </p:sp>
      <p:sp>
        <p:nvSpPr>
          <p:cNvPr id="6" name="TextBox 5">
            <a:extLst>
              <a:ext uri="{FF2B5EF4-FFF2-40B4-BE49-F238E27FC236}">
                <a16:creationId xmlns:a16="http://schemas.microsoft.com/office/drawing/2014/main" id="{C6E2486B-BA6F-495E-B70B-8EFCC840414A}"/>
              </a:ext>
            </a:extLst>
          </p:cNvPr>
          <p:cNvSpPr txBox="1"/>
          <p:nvPr/>
        </p:nvSpPr>
        <p:spPr>
          <a:xfrm>
            <a:off x="259772" y="1130394"/>
            <a:ext cx="8624455" cy="2882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914400" hangingPunct="1">
              <a:lnSpc>
                <a:spcPct val="120000"/>
              </a:lnSpc>
              <a:spcBef>
                <a:spcPts val="580"/>
              </a:spcBef>
              <a:buClr>
                <a:srgbClr val="D34817"/>
              </a:buClr>
              <a:buSzPct val="70000"/>
              <a:buFont typeface="Arial" panose="020B0604020202020204" pitchFamily="34" charset="0"/>
              <a:buChar char="►"/>
              <a:defRPr/>
            </a:pPr>
            <a:r>
              <a:rPr lang="en-US" sz="1700" kern="1200" dirty="0">
                <a:latin typeface="Arial" panose="020B0604020202020204" pitchFamily="34" charset="0"/>
                <a:cs typeface="Arial" panose="020B0604020202020204" pitchFamily="34" charset="0"/>
              </a:rPr>
              <a:t>LSA is a concept derived from Natural Language processing (NLP) used to make semantic content by representing a text corpus in vector form.</a:t>
            </a:r>
          </a:p>
          <a:p>
            <a:pPr algn="just" defTabSz="914400" hangingPunct="1">
              <a:lnSpc>
                <a:spcPct val="120000"/>
              </a:lnSpc>
              <a:spcBef>
                <a:spcPts val="580"/>
              </a:spcBef>
              <a:buClr>
                <a:srgbClr val="D34817"/>
              </a:buClr>
              <a:buSzPct val="70000"/>
              <a:buFont typeface="Arial" panose="020B0604020202020204" pitchFamily="34" charset="0"/>
              <a:buChar char="►"/>
              <a:defRPr/>
            </a:pPr>
            <a:endParaRPr lang="en-US" sz="17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The major idea behind the LSA is that words will be semantically like each other if they occur in similar texts. </a:t>
            </a: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endParaRPr lang="en-US" sz="17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The TF-IDF corpus which was used for the LDA model was used here as well. This was fed to the LSI function provided by the genism to find clusters within the data.</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213604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274A96B1-8A89-458F-A013-3BBB447152F6}"/>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Results of LSA</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endParaRPr>
          </a:p>
        </p:txBody>
      </p:sp>
      <p:pic>
        <p:nvPicPr>
          <p:cNvPr id="3" name="Picture 2">
            <a:extLst>
              <a:ext uri="{FF2B5EF4-FFF2-40B4-BE49-F238E27FC236}">
                <a16:creationId xmlns:a16="http://schemas.microsoft.com/office/drawing/2014/main" id="{5A40AD61-F975-4534-9F11-69BF88E1AF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7356" y="823838"/>
            <a:ext cx="7240466" cy="3620233"/>
          </a:xfrm>
          <a:prstGeom prst="rect">
            <a:avLst/>
          </a:prstGeom>
        </p:spPr>
      </p:pic>
    </p:spTree>
    <p:extLst>
      <p:ext uri="{BB962C8B-B14F-4D97-AF65-F5344CB8AC3E}">
        <p14:creationId xmlns:p14="http://schemas.microsoft.com/office/powerpoint/2010/main" val="74353657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5821932-E3A6-47B4-ABE5-1FF451A9FB96}"/>
              </a:ext>
            </a:extLst>
          </p:cNvPr>
          <p:cNvSpPr txBox="1">
            <a:spLocks noChangeArrowheads="1"/>
          </p:cNvSpPr>
          <p:nvPr/>
        </p:nvSpPr>
        <p:spPr bwMode="auto">
          <a:xfrm>
            <a:off x="13855" y="4572000"/>
            <a:ext cx="256309" cy="252102"/>
          </a:xfrm>
          <a:prstGeom prst="ellipse">
            <a:avLst/>
          </a:prstGeom>
          <a:solidFill>
            <a:srgbClr val="D34817"/>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noAutofit/>
          </a:bodyPr>
          <a:lstStyle>
            <a:defPPr>
              <a:defRPr lang="en-US"/>
            </a:defPPr>
            <a:lvl1pPr algn="ctr" rtl="0" eaLnBrk="1" fontAlgn="base" hangingPunct="1">
              <a:spcBef>
                <a:spcPct val="0"/>
              </a:spcBef>
              <a:spcAft>
                <a:spcPct val="0"/>
              </a:spcAft>
              <a:defRPr sz="1400" kern="1200">
                <a:solidFill>
                  <a:schemeClr val="tx1"/>
                </a:solidFill>
                <a:latin typeface="Calibri" panose="020F0502020204030204" pitchFamily="34" charset="0"/>
                <a:ea typeface="+mn-ea"/>
                <a:cs typeface="Arial" panose="020B0604020202020204" pitchFamily="34" charset="0"/>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F1140CC-3AFC-4428-B36A-D5EC3C69C14B}" type="slidenum">
              <a:rPr kumimoji="0" lang="en-US" altLang="en-US" sz="8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altLang="en-US" sz="800" b="0" i="0" u="none" strike="noStrike" kern="1200" cap="none" spc="0" normalizeH="0" baseline="0" noProof="0">
              <a:ln>
                <a:noFill/>
              </a:ln>
              <a:solidFill>
                <a:srgbClr val="FFFFFF"/>
              </a:solidFill>
              <a:effectLst/>
              <a:uLnTx/>
              <a:uFillTx/>
              <a:latin typeface="Franklin Gothic Book" panose="020B05030201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CC7532AA-2A3B-4AF1-8262-5D7B1CA7CFE1}"/>
              </a:ext>
            </a:extLst>
          </p:cNvPr>
          <p:cNvSpPr txBox="1"/>
          <p:nvPr/>
        </p:nvSpPr>
        <p:spPr>
          <a:xfrm>
            <a:off x="270164" y="421639"/>
            <a:ext cx="86244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Rockwell"/>
              </a:rPr>
              <a:t>Non-Negative Matrix Factorization (NMF)</a:t>
            </a:r>
          </a:p>
        </p:txBody>
      </p:sp>
      <p:sp>
        <p:nvSpPr>
          <p:cNvPr id="7" name="TextBox 6">
            <a:extLst>
              <a:ext uri="{FF2B5EF4-FFF2-40B4-BE49-F238E27FC236}">
                <a16:creationId xmlns:a16="http://schemas.microsoft.com/office/drawing/2014/main" id="{BA5A80BC-9B3E-4354-AC07-54CCB8F6558B}"/>
              </a:ext>
            </a:extLst>
          </p:cNvPr>
          <p:cNvSpPr txBox="1"/>
          <p:nvPr/>
        </p:nvSpPr>
        <p:spPr>
          <a:xfrm>
            <a:off x="259772" y="1443261"/>
            <a:ext cx="8624455" cy="2328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914400" hangingPunct="1">
              <a:lnSpc>
                <a:spcPct val="120000"/>
              </a:lnSpc>
              <a:spcBef>
                <a:spcPts val="580"/>
              </a:spcBef>
              <a:buClr>
                <a:srgbClr val="D34817"/>
              </a:buClr>
              <a:buSzPct val="70000"/>
              <a:buFont typeface="Arial" panose="020B0604020202020204" pitchFamily="34" charset="0"/>
              <a:buChar char="►"/>
              <a:defRPr/>
            </a:pPr>
            <a:r>
              <a:rPr lang="en-US" sz="1700" kern="1200" dirty="0">
                <a:latin typeface="Arial" panose="020B0604020202020204" pitchFamily="34" charset="0"/>
                <a:cs typeface="Arial" panose="020B0604020202020204" pitchFamily="34" charset="0"/>
              </a:rPr>
              <a:t>NMF is linear algebra method used to extract vital information from data.</a:t>
            </a:r>
          </a:p>
          <a:p>
            <a:pPr algn="just" defTabSz="914400" hangingPunct="1">
              <a:lnSpc>
                <a:spcPct val="120000"/>
              </a:lnSpc>
              <a:spcBef>
                <a:spcPts val="580"/>
              </a:spcBef>
              <a:buClr>
                <a:srgbClr val="D34817"/>
              </a:buClr>
              <a:buSzPct val="70000"/>
              <a:buFont typeface="Arial" panose="020B0604020202020204" pitchFamily="34" charset="0"/>
              <a:buChar char="►"/>
              <a:defRPr/>
            </a:pPr>
            <a:endParaRPr lang="en-US" sz="17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Input matrix into two matrices and the product of these matrices is equal or almost equal to the initial input.</a:t>
            </a:r>
          </a:p>
          <a:p>
            <a:pPr marR="0" lvl="0" algn="just" defTabSz="914400" rtl="0" eaLnBrk="1" fontAlgn="auto" latinLnBrk="0" hangingPunct="1">
              <a:lnSpc>
                <a:spcPct val="120000"/>
              </a:lnSpc>
              <a:spcBef>
                <a:spcPts val="580"/>
              </a:spcBef>
              <a:spcAft>
                <a:spcPts val="0"/>
              </a:spcAft>
              <a:buClr>
                <a:srgbClr val="D34817"/>
              </a:buClr>
              <a:buSzPct val="70000"/>
              <a:tabLst/>
              <a:defRPr/>
            </a:pPr>
            <a:endParaRPr lang="en-US" sz="400" kern="1200" dirty="0">
              <a:latin typeface="Arial" panose="020B0604020202020204" pitchFamily="34" charset="0"/>
              <a:cs typeface="Arial" panose="020B0604020202020204" pitchFamily="34" charset="0"/>
            </a:endParaRPr>
          </a:p>
          <a:p>
            <a:pPr marR="0" lvl="0" algn="just" defTabSz="914400" rtl="0" eaLnBrk="1" fontAlgn="auto" latinLnBrk="0" hangingPunct="1">
              <a:lnSpc>
                <a:spcPct val="120000"/>
              </a:lnSpc>
              <a:spcBef>
                <a:spcPts val="580"/>
              </a:spcBef>
              <a:spcAft>
                <a:spcPts val="0"/>
              </a:spcAft>
              <a:buClr>
                <a:srgbClr val="D34817"/>
              </a:buClr>
              <a:buSzPct val="70000"/>
              <a:buFont typeface="Arial" panose="020B0604020202020204" pitchFamily="34" charset="0"/>
              <a:buChar char="►"/>
              <a:tabLst/>
              <a:defRPr/>
            </a:pPr>
            <a:r>
              <a:rPr lang="en-US" sz="1700" kern="1200" dirty="0">
                <a:latin typeface="Arial" panose="020B0604020202020204" pitchFamily="34" charset="0"/>
                <a:cs typeface="Arial" panose="020B0604020202020204" pitchFamily="34" charset="0"/>
              </a:rPr>
              <a:t>The TF-IDF corpus which was used for the LDA model was used here as well. This was fed to the NMF function provided by the genism to find clusters within the data.</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817510"/>
      </p:ext>
    </p:extLst>
  </p:cSld>
  <p:clrMapOvr>
    <a:masterClrMapping/>
  </p:clrMapOvr>
  <p:transition spd="slow">
    <p:fade/>
  </p:transition>
</p:sld>
</file>

<file path=ppt/theme/theme1.xml><?xml version="1.0" encoding="utf-8"?>
<a:theme xmlns:a="http://schemas.openxmlformats.org/drawingml/2006/main" name="PNE Theme Slide Deck">
  <a:themeElements>
    <a:clrScheme name="PNE Theme Slide Deck">
      <a:dk1>
        <a:srgbClr val="000000"/>
      </a:dk1>
      <a:lt1>
        <a:srgbClr val="FFFFFF"/>
      </a:lt1>
      <a:dk2>
        <a:srgbClr val="A7A7A7"/>
      </a:dk2>
      <a:lt2>
        <a:srgbClr val="535353"/>
      </a:lt2>
      <a:accent1>
        <a:srgbClr val="00529B"/>
      </a:accent1>
      <a:accent2>
        <a:srgbClr val="002E57"/>
      </a:accent2>
      <a:accent3>
        <a:srgbClr val="E17F35"/>
      </a:accent3>
      <a:accent4>
        <a:srgbClr val="FF462C"/>
      </a:accent4>
      <a:accent5>
        <a:srgbClr val="8F2719"/>
      </a:accent5>
      <a:accent6>
        <a:srgbClr val="6C9AC3"/>
      </a:accent6>
      <a:hlink>
        <a:srgbClr val="0000FF"/>
      </a:hlink>
      <a:folHlink>
        <a:srgbClr val="FF00FF"/>
      </a:folHlink>
    </a:clrScheme>
    <a:fontScheme name="PNE Theme Slide Deck">
      <a:majorFont>
        <a:latin typeface="Calibri"/>
        <a:ea typeface="Calibri"/>
        <a:cs typeface="Calibri"/>
      </a:majorFont>
      <a:minorFont>
        <a:latin typeface="Helvetica"/>
        <a:ea typeface="Helvetica"/>
        <a:cs typeface="Helvetica"/>
      </a:minorFont>
    </a:fontScheme>
    <a:fmtScheme name="PNE Theme Slide De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808080">
                <a:alpha val="75000"/>
              </a:srgbClr>
            </a:outerShdw>
          </a:effectLst>
        </a:effectStyle>
        <a:effectStyle>
          <a:effectLst>
            <a:outerShdw blurRad="63500" dist="25400" dir="5400000" rotWithShape="0">
              <a:srgbClr val="80808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5400" dir="5400000" rotWithShape="0">
            <a:srgbClr val="808080">
              <a:alpha val="7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NE Theme Slide Deck">
  <a:themeElements>
    <a:clrScheme name="PNE Theme Slide Deck">
      <a:dk1>
        <a:srgbClr val="000000"/>
      </a:dk1>
      <a:lt1>
        <a:srgbClr val="FFFFFF"/>
      </a:lt1>
      <a:dk2>
        <a:srgbClr val="A7A7A7"/>
      </a:dk2>
      <a:lt2>
        <a:srgbClr val="535353"/>
      </a:lt2>
      <a:accent1>
        <a:srgbClr val="00529B"/>
      </a:accent1>
      <a:accent2>
        <a:srgbClr val="002E57"/>
      </a:accent2>
      <a:accent3>
        <a:srgbClr val="E17F35"/>
      </a:accent3>
      <a:accent4>
        <a:srgbClr val="FF462C"/>
      </a:accent4>
      <a:accent5>
        <a:srgbClr val="8F2719"/>
      </a:accent5>
      <a:accent6>
        <a:srgbClr val="6C9AC3"/>
      </a:accent6>
      <a:hlink>
        <a:srgbClr val="0000FF"/>
      </a:hlink>
      <a:folHlink>
        <a:srgbClr val="FF00FF"/>
      </a:folHlink>
    </a:clrScheme>
    <a:fontScheme name="PNE Theme Slide Deck">
      <a:majorFont>
        <a:latin typeface="Calibri"/>
        <a:ea typeface="Calibri"/>
        <a:cs typeface="Calibri"/>
      </a:majorFont>
      <a:minorFont>
        <a:latin typeface="Helvetica"/>
        <a:ea typeface="Helvetica"/>
        <a:cs typeface="Helvetica"/>
      </a:minorFont>
    </a:fontScheme>
    <a:fmtScheme name="PNE Theme Slide De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808080">
                <a:alpha val="75000"/>
              </a:srgbClr>
            </a:outerShdw>
          </a:effectLst>
        </a:effectStyle>
        <a:effectStyle>
          <a:effectLst>
            <a:outerShdw blurRad="63500" dist="25400" dir="5400000" rotWithShape="0">
              <a:srgbClr val="80808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5400" dir="5400000" rotWithShape="0">
            <a:srgbClr val="808080">
              <a:alpha val="7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2386</TotalTime>
  <Words>509</Words>
  <Application>Microsoft Office PowerPoint</Application>
  <PresentationFormat>On-screen Show (16:9)</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Franklin Gothic Book</vt:lpstr>
      <vt:lpstr>Rockwell</vt:lpstr>
      <vt:lpstr>PNE Theme Slide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IoTSAT - Venkata Devasani [UFID - 10045167]</dc:title>
  <dc:creator>Devasani, Venkata Shiva Sai Mallikarjun</dc:creator>
  <cp:keywords>Paper Presentation;IoTSAT;Automated Hardware and Software Verification;AHSV</cp:keywords>
  <cp:lastModifiedBy>Devasani, Venkata Shiva Sai Mallikarjun</cp:lastModifiedBy>
  <cp:revision>5</cp:revision>
  <dcterms:modified xsi:type="dcterms:W3CDTF">2022-04-26T12:46:18Z</dcterms:modified>
</cp:coreProperties>
</file>