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10" autoAdjust="0"/>
  </p:normalViewPr>
  <p:slideViewPr>
    <p:cSldViewPr snapToGrid="0" snapToObjects="1" showGuides="1">
      <p:cViewPr>
        <p:scale>
          <a:sx n="63" d="100"/>
          <a:sy n="63" d="100"/>
        </p:scale>
        <p:origin x="-896" y="-360"/>
      </p:cViewPr>
      <p:guideLst>
        <p:guide orient="horz" pos="2449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93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90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69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03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18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66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0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7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63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4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34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03FF-75F9-B848-A7CB-317A15DE8278}" type="datetimeFigureOut">
              <a:rPr kumimoji="1" lang="ja-JP" altLang="en-US" smtClean="0"/>
              <a:t>15/06/26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ED58-7AF6-3642-9EB7-A81A6A93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3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49849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altLang="ja-JP" sz="8000" dirty="0" smtClean="0"/>
              <a:t>A</a:t>
            </a:r>
            <a:br>
              <a:rPr lang="en-US" altLang="ja-JP" sz="8000" dirty="0" smtClean="0"/>
            </a:br>
            <a:r>
              <a:rPr lang="en-US" altLang="ja-JP" sz="8000" dirty="0" smtClean="0"/>
              <a:t>A A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smtClean="0"/>
              <a:t>Alcohol AI Analyst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9533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No2-2-045-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506" y="-40083"/>
            <a:ext cx="9312554" cy="699771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-114506" y="1470054"/>
            <a:ext cx="9312554" cy="4093428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46088"/>
            <a:r>
              <a:rPr lang="ja-JP" altLang="en-US" sz="4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分かっているけど</a:t>
            </a:r>
            <a:r>
              <a:rPr lang="ja-JP" altLang="en-US" sz="44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、やめられない．</a:t>
            </a:r>
            <a:r>
              <a:rPr lang="ja-JP" altLang="en-US" sz="44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．</a:t>
            </a:r>
            <a:endParaRPr lang="en-US" altLang="ja-JP" sz="4400" b="1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46088"/>
            <a:endParaRPr lang="en-US" altLang="ja-JP" sz="3600" b="1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46088"/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健康にも、お財布にも。</a:t>
            </a:r>
            <a:endParaRPr lang="en-US" altLang="ja-JP" sz="3600" b="1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46088"/>
            <a:endParaRPr lang="en-US" altLang="ja-JP" sz="3600" b="1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46088"/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大量飲酒は、生活習慣病の原因。</a:t>
            </a:r>
            <a:endParaRPr lang="en-US" altLang="ja-JP" sz="3600" b="1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46088"/>
            <a:endParaRPr lang="en-US" altLang="ja-JP" sz="3600" b="1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46088"/>
            <a:r>
              <a:rPr kumimoji="1" lang="ja-JP" altLang="en-US" sz="3600" b="1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でも、どうやったら？？</a:t>
            </a:r>
            <a:endParaRPr kumimoji="1" lang="ja-JP" altLang="en-US" sz="3600" b="1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73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6f39096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" y="13510"/>
            <a:ext cx="9144000" cy="6858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13512" y="322626"/>
            <a:ext cx="9130488" cy="3970318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txBody>
          <a:bodyPr wrap="square" rtlCol="0">
            <a:spAutoFit/>
          </a:bodyPr>
          <a:lstStyle/>
          <a:p>
            <a:pPr marL="365125"/>
            <a:r>
              <a:rPr kumimoji="1" lang="ja-JP" altLang="en-US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もし、</a:t>
            </a:r>
            <a:endParaRPr lang="en-US" altLang="ja-JP" sz="3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65125"/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この生活を続けた先に、</a:t>
            </a:r>
            <a:endParaRPr lang="en-US" altLang="ja-JP" sz="3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65125"/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どんな結果あるかが</a:t>
            </a:r>
            <a:r>
              <a:rPr lang="ja-JP" altLang="en-US" sz="36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「リアルに」</a:t>
            </a:r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分かれば、</a:t>
            </a:r>
            <a:endParaRPr lang="en-US" altLang="ja-JP" sz="3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65125"/>
            <a:endParaRPr lang="en-US" altLang="ja-JP" sz="3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65125"/>
            <a:r>
              <a:rPr kumimoji="1" lang="ja-JP" altLang="en-US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きっぱりはやめられないけど、</a:t>
            </a:r>
            <a:endParaRPr lang="en-US" altLang="ja-JP" sz="3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65125"/>
            <a:r>
              <a:rPr lang="ja-JP" altLang="en-US" sz="36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量を減らすくらいなら、</a:t>
            </a:r>
            <a:endParaRPr lang="en-US" altLang="ja-JP" sz="3600" b="1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65125"/>
            <a:r>
              <a:rPr lang="ja-JP" altLang="en-US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できるかもしれない。</a:t>
            </a:r>
            <a:endParaRPr lang="en-US" altLang="ja-JP" sz="3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37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図形グループ 12"/>
          <p:cNvGrpSpPr/>
          <p:nvPr/>
        </p:nvGrpSpPr>
        <p:grpSpPr>
          <a:xfrm>
            <a:off x="1118956" y="1789540"/>
            <a:ext cx="7180640" cy="4917189"/>
            <a:chOff x="1421229" y="1617823"/>
            <a:chExt cx="11116674" cy="7612523"/>
          </a:xfrm>
        </p:grpSpPr>
        <p:pic>
          <p:nvPicPr>
            <p:cNvPr id="14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4100" y="5779926"/>
              <a:ext cx="2717801" cy="27178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5" name="pasted-image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1229" y="4574907"/>
              <a:ext cx="903942" cy="134608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" name="pasted-image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361029" y="4574907"/>
              <a:ext cx="903942" cy="134608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" name="pasted-image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00829" y="4574907"/>
              <a:ext cx="903942" cy="134608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8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013450" y="2908300"/>
              <a:ext cx="5829300" cy="28448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" name="pasted-image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102300" y="1617823"/>
              <a:ext cx="1581151" cy="158115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" name="Shape 43"/>
            <p:cNvSpPr/>
            <p:nvPr/>
          </p:nvSpPr>
          <p:spPr>
            <a:xfrm>
              <a:off x="2673300" y="2336132"/>
              <a:ext cx="3429001" cy="1742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7" extrusionOk="0">
                  <a:moveTo>
                    <a:pt x="21600" y="52"/>
                  </a:moveTo>
                  <a:cubicBezTo>
                    <a:pt x="10825" y="-673"/>
                    <a:pt x="3625" y="6285"/>
                    <a:pt x="0" y="20927"/>
                  </a:cubicBezTo>
                </a:path>
              </a:pathLst>
            </a:custGeom>
            <a:ln w="63500">
              <a:solidFill>
                <a:srgbClr val="C82506"/>
              </a:solidFill>
              <a:miter lim="400000"/>
              <a:head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1" name="Shape 44"/>
            <p:cNvSpPr/>
            <p:nvPr/>
          </p:nvSpPr>
          <p:spPr>
            <a:xfrm>
              <a:off x="4171900" y="6728711"/>
              <a:ext cx="5198051" cy="145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037" extrusionOk="0">
                  <a:moveTo>
                    <a:pt x="0" y="11759"/>
                  </a:moveTo>
                  <a:cubicBezTo>
                    <a:pt x="9605" y="21600"/>
                    <a:pt x="16805" y="17680"/>
                    <a:pt x="21600" y="0"/>
                  </a:cubicBezTo>
                </a:path>
              </a:pathLst>
            </a:custGeom>
            <a:ln w="63500">
              <a:solidFill>
                <a:srgbClr val="C82506"/>
              </a:solidFill>
              <a:miter lim="400000"/>
              <a:head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2" name="Shape 40"/>
            <p:cNvSpPr/>
            <p:nvPr/>
          </p:nvSpPr>
          <p:spPr>
            <a:xfrm>
              <a:off x="6807708" y="5988050"/>
              <a:ext cx="5129785" cy="5588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/>
              </a:pPr>
              <a:r>
                <a:rPr sz="3600" dirty="0"/>
                <a:t>全てデータ化・見える化</a:t>
              </a:r>
            </a:p>
          </p:txBody>
        </p:sp>
        <p:sp>
          <p:nvSpPr>
            <p:cNvPr id="23" name="Shape 41"/>
            <p:cNvSpPr/>
            <p:nvPr/>
          </p:nvSpPr>
          <p:spPr>
            <a:xfrm>
              <a:off x="9798127" y="6689104"/>
              <a:ext cx="2739776" cy="25412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 algn="l">
                <a:defRPr sz="1800"/>
              </a:pPr>
              <a:r>
                <a:rPr sz="2000" dirty="0"/>
                <a:t>・カロリー</a:t>
              </a:r>
            </a:p>
            <a:p>
              <a:pPr lvl="0" algn="l">
                <a:defRPr sz="1800"/>
              </a:pPr>
              <a:r>
                <a:rPr sz="2000" dirty="0"/>
                <a:t>・プリン体</a:t>
              </a:r>
            </a:p>
            <a:p>
              <a:pPr lvl="0" algn="l">
                <a:defRPr sz="1800"/>
              </a:pPr>
              <a:r>
                <a:rPr sz="2000" dirty="0"/>
                <a:t>・肝臓への影響</a:t>
              </a:r>
            </a:p>
            <a:p>
              <a:pPr lvl="0" algn="l">
                <a:defRPr sz="1800"/>
              </a:pPr>
              <a:r>
                <a:rPr sz="2000" dirty="0"/>
                <a:t>・脳への影響</a:t>
              </a:r>
            </a:p>
            <a:p>
              <a:pPr lvl="0" algn="l">
                <a:defRPr sz="1800"/>
              </a:pPr>
              <a:r>
                <a:rPr sz="2000" dirty="0"/>
                <a:t>・過去データ</a:t>
              </a:r>
            </a:p>
          </p:txBody>
        </p:sp>
        <p:pic>
          <p:nvPicPr>
            <p:cNvPr id="24" name="pasted-image.jp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930816" y="2606338"/>
              <a:ext cx="1396785" cy="1061124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0" name="テキスト ボックス 49"/>
          <p:cNvSpPr txBox="1"/>
          <p:nvPr/>
        </p:nvSpPr>
        <p:spPr>
          <a:xfrm>
            <a:off x="604788" y="395342"/>
            <a:ext cx="80629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/>
              <a:t>飲酒量から、自分への悪影響を通知</a:t>
            </a:r>
            <a:endParaRPr kumimoji="1" lang="en-US" altLang="ja-JP" sz="3600" dirty="0" smtClean="0"/>
          </a:p>
          <a:p>
            <a:pPr algn="ctr"/>
            <a:r>
              <a:rPr lang="en-US" altLang="ja-JP" sz="2800" dirty="0" smtClean="0"/>
              <a:t>〜</a:t>
            </a:r>
            <a:r>
              <a:rPr lang="ja-JP" altLang="en-US" sz="2800" dirty="0" smtClean="0"/>
              <a:t>自分ごとになると、本気になる！</a:t>
            </a:r>
            <a:r>
              <a:rPr lang="en-US" altLang="ja-JP" sz="2800" dirty="0" smtClean="0"/>
              <a:t>〜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168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kumimoji="1" lang="ja-JP" altLang="en-US" sz="3600" dirty="0" smtClean="0"/>
              <a:t>価値検証：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kumimoji="1" lang="ja-JP" altLang="en-US" sz="3600" dirty="0" smtClean="0"/>
              <a:t>誰の、何を、どうやって解決する？</a:t>
            </a:r>
            <a:endParaRPr kumimoji="1" lang="ja-JP" altLang="en-US" sz="36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84174"/>
              </p:ext>
            </p:extLst>
          </p:nvPr>
        </p:nvGraphicFramePr>
        <p:xfrm>
          <a:off x="457200" y="1761769"/>
          <a:ext cx="8229601" cy="44401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313"/>
                <a:gridCol w="2310096"/>
                <a:gridCol w="2310096"/>
                <a:gridCol w="2310096"/>
              </a:tblGrid>
              <a:tr h="76459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WHO</a:t>
                      </a:r>
                    </a:p>
                    <a:p>
                      <a:pPr algn="ctr"/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誰の</a:t>
                      </a:r>
                      <a:r>
                        <a:rPr kumimoji="1" lang="en-US" altLang="ja-JP" sz="2800" dirty="0" smtClean="0"/>
                        <a:t>?)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What</a:t>
                      </a:r>
                    </a:p>
                    <a:p>
                      <a:pPr algn="ctr"/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何を</a:t>
                      </a:r>
                      <a:r>
                        <a:rPr kumimoji="1" lang="en-US" altLang="ja-JP" sz="2800" dirty="0" smtClean="0"/>
                        <a:t>?)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How</a:t>
                      </a:r>
                    </a:p>
                    <a:p>
                      <a:pPr algn="ctr"/>
                      <a:r>
                        <a:rPr kumimoji="1" lang="en-US" altLang="ja-JP" sz="2800" dirty="0" smtClean="0"/>
                        <a:t>(</a:t>
                      </a:r>
                      <a:r>
                        <a:rPr kumimoji="1" lang="ja-JP" altLang="en-US" sz="2800" dirty="0" smtClean="0"/>
                        <a:t>どうする</a:t>
                      </a:r>
                      <a:r>
                        <a:rPr kumimoji="1" lang="en-US" altLang="ja-JP" sz="2800" dirty="0" smtClean="0"/>
                        <a:t>?)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1940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価値の</a:t>
                      </a:r>
                      <a:endParaRPr kumimoji="1" lang="en-US" altLang="ja-JP" sz="2800" dirty="0" smtClean="0"/>
                    </a:p>
                    <a:p>
                      <a:pPr algn="ctr"/>
                      <a:r>
                        <a:rPr kumimoji="1" lang="ja-JP" altLang="en-US" sz="2800" dirty="0" smtClean="0"/>
                        <a:t>仮説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/>
                        <a:t>現時点で健康な酒飲みは、少しだけ将来の不健康を気にしている。</a:t>
                      </a:r>
                      <a:endParaRPr kumimoji="1" lang="en-US" altLang="ja-JP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 smtClean="0"/>
                        <a:t>自分の飲酒量がどう健康へ影響するかを知りたい。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 smtClean="0"/>
                        <a:t>1</a:t>
                      </a:r>
                      <a:r>
                        <a:rPr kumimoji="1" lang="ja-JP" altLang="en-US" sz="2400" dirty="0" smtClean="0"/>
                        <a:t>回の飲酒量が及ぼす悪影響の統計データ等を、</a:t>
                      </a:r>
                      <a:r>
                        <a:rPr kumimoji="1" lang="en-US" altLang="ja-JP" sz="2400" dirty="0" smtClean="0"/>
                        <a:t>AI</a:t>
                      </a:r>
                      <a:r>
                        <a:rPr kumimoji="1" lang="ja-JP" altLang="en-US" sz="2400" dirty="0" smtClean="0"/>
                        <a:t>から通知される。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153380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検証</a:t>
                      </a:r>
                      <a:endParaRPr kumimoji="1" lang="en-US" altLang="ja-JP" sz="2800" dirty="0" smtClean="0"/>
                    </a:p>
                    <a:p>
                      <a:pPr algn="ctr"/>
                      <a:r>
                        <a:rPr kumimoji="1" lang="ja-JP" altLang="en-US" sz="2800" dirty="0" smtClean="0"/>
                        <a:t>結果</a:t>
                      </a:r>
                      <a:endParaRPr kumimoji="1" lang="ja-JP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2400" dirty="0" smtClean="0"/>
                        <a:t>YES</a:t>
                      </a:r>
                      <a:r>
                        <a:rPr kumimoji="1" lang="ja-JP" altLang="en-US" sz="2400" dirty="0" smtClean="0"/>
                        <a:t>。</a:t>
                      </a:r>
                      <a:endParaRPr kumimoji="1" lang="en-US" altLang="ja-JP" sz="2400" dirty="0" smtClean="0"/>
                    </a:p>
                    <a:p>
                      <a:pPr algn="l"/>
                      <a:r>
                        <a:rPr kumimoji="1" lang="ja-JP" altLang="en-US" sz="2400" dirty="0" smtClean="0"/>
                        <a:t>対面、</a:t>
                      </a:r>
                      <a:r>
                        <a:rPr kumimoji="1" lang="en-US" altLang="ja-JP" sz="2400" dirty="0" smtClean="0"/>
                        <a:t>Facebook</a:t>
                      </a:r>
                      <a:r>
                        <a:rPr kumimoji="1" lang="ja-JP" altLang="en-US" sz="2400" dirty="0" smtClean="0"/>
                        <a:t>でのヒアリングにて</a:t>
                      </a:r>
                      <a:endParaRPr kumimoji="1" lang="en-US" altLang="ja-JP" sz="2400" dirty="0" smtClean="0"/>
                    </a:p>
                    <a:p>
                      <a:pPr algn="l"/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</a:rPr>
                        <a:t>ただし、自分ごとにならないと、継続できないことが判明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/>
                        <a:t>今から実施。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76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追加で価値検証すべき所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2800" dirty="0" smtClean="0"/>
              <a:t>お酒摂取量</a:t>
            </a:r>
            <a:r>
              <a:rPr kumimoji="1" lang="ja-JP" altLang="en-US" sz="2800" dirty="0" smtClean="0"/>
              <a:t>の計測方法（脈拍、写真、カウント）</a:t>
            </a:r>
            <a:endParaRPr kumimoji="1" lang="en-US" altLang="ja-JP" sz="2800" dirty="0" smtClean="0"/>
          </a:p>
          <a:p>
            <a:pPr>
              <a:buFont typeface="Wingdings" charset="2"/>
              <a:buChar char="l"/>
            </a:pPr>
            <a:r>
              <a:rPr lang="en-US" altLang="ja-JP" sz="2800" dirty="0" smtClean="0"/>
              <a:t>AI</a:t>
            </a:r>
            <a:r>
              <a:rPr lang="ja-JP" altLang="en-US" sz="2800" dirty="0" smtClean="0"/>
              <a:t>からのフィードバック内容（画像、統計、専門家からのアドバイス）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など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415772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250</Words>
  <Application>Microsoft Macintosh PowerPoint</Application>
  <PresentationFormat>画面に合わせる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ホワイト</vt:lpstr>
      <vt:lpstr>A A A</vt:lpstr>
      <vt:lpstr>PowerPoint プレゼンテーション</vt:lpstr>
      <vt:lpstr>PowerPoint プレゼンテーション</vt:lpstr>
      <vt:lpstr>PowerPoint プレゼンテーション</vt:lpstr>
      <vt:lpstr>価値検証： 誰の、何を、どうやって解決する？</vt:lpstr>
      <vt:lpstr>追加で価値検証すべき所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</dc:title>
  <dc:creator>sugaya</dc:creator>
  <cp:lastModifiedBy>洋介 伊関</cp:lastModifiedBy>
  <cp:revision>7</cp:revision>
  <dcterms:created xsi:type="dcterms:W3CDTF">2015-04-19T07:08:09Z</dcterms:created>
  <dcterms:modified xsi:type="dcterms:W3CDTF">2015-06-26T12:35:04Z</dcterms:modified>
</cp:coreProperties>
</file>