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2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2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26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3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26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55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3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9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7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2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6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5D1C-5E6C-4556-A1D7-F0F54CCF41F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5BE625-DE76-429E-8854-A4BF34159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水杯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XXX</a:t>
            </a:r>
            <a:endParaRPr lang="en-US" altLang="zh-CN" dirty="0" smtClean="0"/>
          </a:p>
          <a:p>
            <a:r>
              <a:rPr lang="en-US" altLang="zh-CN" dirty="0" smtClean="0"/>
              <a:t>2016.4.7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2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适合于各种水杯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77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使用的传感器和元件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HY-SRF05 </a:t>
            </a:r>
            <a:r>
              <a:rPr lang="zh-CN" altLang="en-US" dirty="0" smtClean="0"/>
              <a:t>超声波传感器</a:t>
            </a:r>
            <a:endParaRPr lang="en-US" altLang="zh-CN" dirty="0" smtClean="0"/>
          </a:p>
          <a:p>
            <a:r>
              <a:rPr lang="en-US" altLang="zh-CN" dirty="0" smtClean="0"/>
              <a:t>JT-160 </a:t>
            </a:r>
            <a:r>
              <a:rPr lang="zh-CN" altLang="en-US" dirty="0" smtClean="0"/>
              <a:t>迷你</a:t>
            </a:r>
            <a:r>
              <a:rPr lang="zh-CN" altLang="en-US" dirty="0"/>
              <a:t>微型直流无刷</a:t>
            </a:r>
            <a:r>
              <a:rPr lang="zh-CN" altLang="en-US" dirty="0" smtClean="0"/>
              <a:t>水泵</a:t>
            </a:r>
            <a:endParaRPr lang="en-US" altLang="zh-CN" dirty="0" smtClean="0"/>
          </a:p>
          <a:p>
            <a:r>
              <a:rPr lang="zh-CN" altLang="en-US" dirty="0"/>
              <a:t>光敏二极管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路 </a:t>
            </a:r>
            <a:r>
              <a:rPr lang="en-US" altLang="zh-CN" dirty="0"/>
              <a:t>5V</a:t>
            </a:r>
            <a:r>
              <a:rPr lang="zh-CN" altLang="en-US" dirty="0"/>
              <a:t>继电器模块 </a:t>
            </a:r>
            <a:r>
              <a:rPr lang="zh-CN" altLang="en-US" dirty="0" smtClean="0"/>
              <a:t>低</a:t>
            </a:r>
            <a:r>
              <a:rPr lang="zh-CN" altLang="en-US" dirty="0"/>
              <a:t>电平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r>
              <a:rPr lang="en-US" altLang="zh-CN" dirty="0" smtClean="0"/>
              <a:t>LCD1602 </a:t>
            </a:r>
            <a:r>
              <a:rPr lang="zh-CN" altLang="en-US" dirty="0" smtClean="0"/>
              <a:t>液晶显示屏</a:t>
            </a:r>
            <a:endParaRPr lang="en-US" altLang="zh-CN" dirty="0" smtClean="0"/>
          </a:p>
          <a:p>
            <a:r>
              <a:rPr lang="en-US" altLang="zh-CN" dirty="0" smtClean="0"/>
              <a:t>LCD1602 </a:t>
            </a:r>
            <a:r>
              <a:rPr lang="zh-CN" altLang="en-US" dirty="0" smtClean="0"/>
              <a:t>转接</a:t>
            </a:r>
            <a:r>
              <a:rPr lang="zh-CN" altLang="en-US" dirty="0"/>
              <a:t>板 </a:t>
            </a:r>
            <a:r>
              <a:rPr lang="en-US" altLang="zh-CN" dirty="0" smtClean="0"/>
              <a:t>IIC/I2C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strike="sngStrike" dirty="0"/>
              <a:t>Water Sensor </a:t>
            </a:r>
            <a:r>
              <a:rPr lang="zh-CN" altLang="en-US" strike="sngStrike" dirty="0"/>
              <a:t>水位传感器</a:t>
            </a:r>
            <a:r>
              <a:rPr lang="zh-CN" altLang="en-US" strike="sngStrike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杜邦</a:t>
            </a:r>
            <a:r>
              <a:rPr lang="zh-CN" altLang="en-US" dirty="0" smtClean="0"/>
              <a:t>线、面包板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063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4" y="109868"/>
            <a:ext cx="10532751" cy="66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水杯自动加水</a:t>
            </a:r>
            <a:endParaRPr lang="en-US" altLang="zh-CN" sz="2000" dirty="0" smtClean="0"/>
          </a:p>
          <a:p>
            <a:r>
              <a:rPr lang="zh-CN" altLang="en-US" sz="2000" dirty="0" smtClean="0"/>
              <a:t>水杯放下后自动统计本次喝水量</a:t>
            </a:r>
            <a:endParaRPr lang="en-US" altLang="zh-CN" sz="2000" dirty="0" smtClean="0"/>
          </a:p>
          <a:p>
            <a:r>
              <a:rPr lang="zh-CN" altLang="en-US" sz="2000" dirty="0" smtClean="0"/>
              <a:t>两个模式</a:t>
            </a:r>
            <a:endParaRPr lang="en-US" altLang="zh-CN" sz="2000" dirty="0" smtClean="0"/>
          </a:p>
          <a:p>
            <a:pPr lvl="1">
              <a:buFont typeface="+mj-lt"/>
              <a:buAutoNum type="arabicPeriod"/>
            </a:pPr>
            <a:r>
              <a:rPr lang="zh-CN" altLang="en-US" sz="2000" dirty="0" smtClean="0"/>
              <a:t>杯内水</a:t>
            </a:r>
            <a:r>
              <a:rPr lang="zh-CN" altLang="en-US" sz="2000" dirty="0"/>
              <a:t>喝</a:t>
            </a:r>
            <a:r>
              <a:rPr lang="zh-CN" altLang="en-US" sz="2000" dirty="0" smtClean="0"/>
              <a:t>光后自动加水</a:t>
            </a:r>
            <a:endParaRPr lang="en-US" altLang="zh-CN" sz="2000" dirty="0" smtClean="0"/>
          </a:p>
          <a:p>
            <a:pPr lvl="1">
              <a:buFont typeface="+mj-lt"/>
              <a:buAutoNum type="arabicPeriod"/>
            </a:pPr>
            <a:r>
              <a:rPr lang="zh-CN" altLang="en-US" sz="2000" dirty="0" smtClean="0"/>
              <a:t>水杯放下后自动加水至满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175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未来添加的功能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7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1710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81</Words>
  <Application>Microsoft Macintosh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Wingdings 3</vt:lpstr>
      <vt:lpstr>黑体</vt:lpstr>
      <vt:lpstr>平面</vt:lpstr>
      <vt:lpstr>水杯</vt:lpstr>
      <vt:lpstr>特点</vt:lpstr>
      <vt:lpstr>使用的传感器和元件</vt:lpstr>
      <vt:lpstr>PowerPoint 演示文稿</vt:lpstr>
      <vt:lpstr>功能</vt:lpstr>
      <vt:lpstr>未来添加的功能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Mindy Cong</dc:creator>
  <cp:lastModifiedBy>Mindy Cong</cp:lastModifiedBy>
  <cp:revision>9</cp:revision>
  <dcterms:created xsi:type="dcterms:W3CDTF">2016-04-07T01:52:27Z</dcterms:created>
  <dcterms:modified xsi:type="dcterms:W3CDTF">2016-11-23T14:30:02Z</dcterms:modified>
</cp:coreProperties>
</file>