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602F0-2031-0243-EEA0-112B1391B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CDD7BF-FF46-7005-D69B-1236C38DF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8496F8-6C6C-0280-D895-A0FC7EE44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0C50-5061-4276-ADF8-C01D61BDF28F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CB6D4F-BC55-0F3F-9B32-A66B2F48E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0C090C-3195-7F85-B9D9-C93331CC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CBBF-2271-4735-A5A5-39A766BEA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5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41D6F-9C53-EF65-BE5F-905F8208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F8E4D5-5E18-4AD7-60EF-D71AA4426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EEA14-8913-A246-A5DA-47F62B09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0C50-5061-4276-ADF8-C01D61BDF28F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C80C8B-E6F5-33E0-428E-91B69F92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B34CF8-02C6-68DB-C431-D866CFA0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CBBF-2271-4735-A5A5-39A766BEA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0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0CF264A-BC81-E63A-E9E7-6FE213810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F97193-C36C-4BD7-A85F-003215DC9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9DB33F-B17F-18F7-0202-D3F58D5B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0C50-5061-4276-ADF8-C01D61BDF28F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187A39-DC3B-B748-A271-141CA9DE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513228-CFCF-A760-7998-33A4040C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CBBF-2271-4735-A5A5-39A766BEA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836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D9D5A3-7765-1897-FCB0-1236AD78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65FFDF-0615-9D55-4B07-FB5B54EDE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51D3D4-C905-7C98-546A-02A5A0EA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0C50-5061-4276-ADF8-C01D61BDF28F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2EEB01-86B5-C072-9F1C-3FE84D79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BA3417-0B24-BE14-3A6E-DD99AC63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CBBF-2271-4735-A5A5-39A766BEA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656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ED2D0D-F51A-8127-0033-8A8CCB31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837272-A208-A675-BA7E-BE88A4866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08DBB5-1B7E-33F2-671E-9BFE70310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0C50-5061-4276-ADF8-C01D61BDF28F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6F87EA-D2B3-2A2A-1CC4-59AEDCF4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948EED-E95C-CA77-3753-26E033089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CBBF-2271-4735-A5A5-39A766BEA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139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E261F-B6E3-9C73-16E9-BF3224BC4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7D0324-A3E1-EF34-FE40-D614EC68F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34C2EF6-9178-069A-D941-EFFF0C599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B44A3E-73F9-4409-68FA-FC6A6AF5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0C50-5061-4276-ADF8-C01D61BDF28F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315642-8F9C-478F-F67F-A816502F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F5A0B5-AFA7-B116-DE81-874137AB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CBBF-2271-4735-A5A5-39A766BEA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862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6B3128-C065-F4D9-D728-3806AC06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D1D46C-CA1B-AF99-34F0-409E3F276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CFB740-166D-691B-60DC-B7C645E38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A72C2F-D5A7-97A2-F9D4-8A7FD1CDA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C63D6F-D7BC-A856-63B4-D0F7A25595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69743D-E4A3-9C08-FEDF-ED150767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0C50-5061-4276-ADF8-C01D61BDF28F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166D8-9BB9-1D4B-46B9-06573156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EA6E06-157A-AC5D-A800-89906BFC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CBBF-2271-4735-A5A5-39A766BEA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51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A3508-92C1-89BB-651F-A1988955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015380-63F7-343E-276B-393E6FBA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0C50-5061-4276-ADF8-C01D61BDF28F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2D3AF9-088E-DBD7-7C63-7D4D2787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30318B-5C20-D212-D6FB-9AAFF8F2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CBBF-2271-4735-A5A5-39A766BEA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1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6A0D4A5-F74E-CB8B-B860-5687F21D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0C50-5061-4276-ADF8-C01D61BDF28F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EB82DD-6394-D9F8-3D3D-ED406A95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5BE3188-FFCC-E8FA-6F53-ECDF805A7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CBBF-2271-4735-A5A5-39A766BEA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19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313163-F946-42BA-7A09-9D94FA42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7EABD3-122F-669F-0C97-2F89AF39D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E344E6-600C-6269-4424-7ED69BF5E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19295C-00EE-2F4A-325E-F713A7F4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0C50-5061-4276-ADF8-C01D61BDF28F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ACC4F0-881F-ADF6-0EA3-D8DD2DD2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ABF81A3-A793-B3C7-5E50-58E04B83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CBBF-2271-4735-A5A5-39A766BEA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178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811BC-CAD7-380E-B8E7-16423EFF9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2A23985-4358-24BA-EB3E-8CA125736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76BD60-41A2-831B-DD16-C520AB190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98FB79-BF77-D394-67E0-80F07B93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C0C50-5061-4276-ADF8-C01D61BDF28F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8E950D-354A-CC3A-8391-DB7B56DA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DC4D70-2A98-D879-DCE0-92F35D21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ACBBF-2271-4735-A5A5-39A766BEA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3480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EA177C-A2AC-EFF6-9D49-EC337303C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8FDBE9-C98A-FBAC-315B-F39A40BE0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9FD734-47F5-EEBB-C981-259F44F02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C0C50-5061-4276-ADF8-C01D61BDF28F}" type="datetimeFigureOut">
              <a:rPr lang="de-DE" smtClean="0"/>
              <a:t>31.03.2025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C7566E-843C-D6FC-6447-5FF046C10D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01522F-8DB1-50EC-30AD-691585B62B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FACBBF-2271-4735-A5A5-39A766BEA0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881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Logo, Grafiken, Clipart enthält.&#10;&#10;KI-generierte Inhalte können fehlerhaft sein.">
            <a:extLst>
              <a:ext uri="{FF2B5EF4-FFF2-40B4-BE49-F238E27FC236}">
                <a16:creationId xmlns:a16="http://schemas.microsoft.com/office/drawing/2014/main" id="{14108AA4-106A-A327-62FA-27BCCF15B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58" t="13871" r="20191" b="26603"/>
          <a:stretch/>
        </p:blipFill>
        <p:spPr>
          <a:xfrm>
            <a:off x="1617472" y="1729125"/>
            <a:ext cx="2088896" cy="2088000"/>
          </a:xfrm>
          <a:prstGeom prst="roundRect">
            <a:avLst/>
          </a:prstGeom>
        </p:spPr>
      </p:pic>
      <p:pic>
        <p:nvPicPr>
          <p:cNvPr id="7" name="Grafik 6" descr="Ein Bild, das Grafiken, Clipart, Cartoon, Design enthält.&#10;&#10;KI-generierte Inhalte können fehlerhaft sein.">
            <a:extLst>
              <a:ext uri="{FF2B5EF4-FFF2-40B4-BE49-F238E27FC236}">
                <a16:creationId xmlns:a16="http://schemas.microsoft.com/office/drawing/2014/main" id="{D2A6ECBC-1708-7771-EA7A-D0DCDCC458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79" t="21993" r="23940" b="30360"/>
          <a:stretch/>
        </p:blipFill>
        <p:spPr>
          <a:xfrm>
            <a:off x="4267199" y="2011680"/>
            <a:ext cx="1641857" cy="1633728"/>
          </a:xfrm>
          <a:prstGeom prst="roundRect">
            <a:avLst/>
          </a:prstGeom>
        </p:spPr>
      </p:pic>
      <p:pic>
        <p:nvPicPr>
          <p:cNvPr id="9" name="Grafik 8" descr="Ein Bild, das Grafiken, Schrift, Design enthält.&#10;&#10;KI-generierte Inhalte können fehlerhaft sein.">
            <a:extLst>
              <a:ext uri="{FF2B5EF4-FFF2-40B4-BE49-F238E27FC236}">
                <a16:creationId xmlns:a16="http://schemas.microsoft.com/office/drawing/2014/main" id="{00001525-4105-ACA3-6351-6B1E77E73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09" t="16061" r="22460" b="28947"/>
          <a:stretch/>
        </p:blipFill>
        <p:spPr>
          <a:xfrm>
            <a:off x="6067552" y="1861312"/>
            <a:ext cx="1893824" cy="1885697"/>
          </a:xfrm>
          <a:prstGeom prst="roundRect">
            <a:avLst/>
          </a:prstGeom>
        </p:spPr>
      </p:pic>
      <p:pic>
        <p:nvPicPr>
          <p:cNvPr id="3" name="Grafik 2" descr="Ein Bild, das Clipart, Symbol, Design enthält.&#10;&#10;KI-generierte Inhalte können fehlerhaft sein.">
            <a:extLst>
              <a:ext uri="{FF2B5EF4-FFF2-40B4-BE49-F238E27FC236}">
                <a16:creationId xmlns:a16="http://schemas.microsoft.com/office/drawing/2014/main" id="{55ED2D4C-7BC4-C9DF-5384-013D9A270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621" y="4069649"/>
            <a:ext cx="2441510" cy="2441510"/>
          </a:xfrm>
          <a:prstGeom prst="rect">
            <a:avLst/>
          </a:prstGeom>
        </p:spPr>
      </p:pic>
      <p:pic>
        <p:nvPicPr>
          <p:cNvPr id="6" name="Grafik 5" descr="Ein Bild, das Symbol, Clipart, Grafiken, Logo enthält.&#10;&#10;KI-generierte Inhalte können fehlerhaft sein.">
            <a:extLst>
              <a:ext uri="{FF2B5EF4-FFF2-40B4-BE49-F238E27FC236}">
                <a16:creationId xmlns:a16="http://schemas.microsoft.com/office/drawing/2014/main" id="{4409EB52-790E-0FB8-4DA1-5B86014BF0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8492" y="4069649"/>
            <a:ext cx="2441510" cy="244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35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Nicco Hagedorn</dc:creator>
  <cp:lastModifiedBy>Nicco Hagedorn</cp:lastModifiedBy>
  <cp:revision>2</cp:revision>
  <dcterms:created xsi:type="dcterms:W3CDTF">2025-03-31T07:50:26Z</dcterms:created>
  <dcterms:modified xsi:type="dcterms:W3CDTF">2025-03-31T08:12:58Z</dcterms:modified>
</cp:coreProperties>
</file>