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/>
    <p:restoredTop sz="94712"/>
  </p:normalViewPr>
  <p:slideViewPr>
    <p:cSldViewPr snapToGrid="0" snapToObjects="1">
      <p:cViewPr varScale="1">
        <p:scale>
          <a:sx n="91" d="100"/>
          <a:sy n="9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2EDD-42A1-6749-83DD-688049CE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972FE-B81C-E645-A40D-6476AF53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F49C-FF57-0142-94F4-CB15ADB9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70E0D-5670-E94D-98D8-3AAB88D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471AB-C64E-E949-9E6E-1268ABEC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32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E389-2A2F-F04A-8D97-4A132C8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5DD58-D18B-B344-B846-77FA8B55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40D7F-20C2-1845-9013-73CF2B8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72DD7-AEDF-5440-B829-BA86D73C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3DD0-A6F8-CC41-AF7F-E91C93CC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6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B0C90-5487-B14F-BAFC-2C4EB73D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1F644-A08B-EB4B-BD49-B23AEBE8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73B4-B10C-6843-8C21-1AB3B409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B606C-644A-784C-946A-D3EB44F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52737-8CAC-7D44-AC6B-91B130E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6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32819-4E3B-1D46-91A0-96BB8368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D680D-04FD-714D-84A1-0DEA6D08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AD55-BB6A-7243-B87D-142F654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EE97B-6456-7140-96D5-7BFAB3A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90E-F70B-A449-8CD5-93EFF65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09F06-E345-1447-B89E-873EDF2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3AE44-3237-5D4C-90A5-48031014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9C8B-BD6C-9C4A-9F0E-4FEC269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C4F56-A002-8D4B-9194-9D09403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499F-9E8D-BF4A-9058-7B527B72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1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E3A7-B17D-0442-AA7A-71EAB866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D858-F076-064F-91A0-F320985EC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AF636-511F-5C46-8086-BCED4852A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B4E07-6508-724E-B47C-05DC07A0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5415C-318B-E84B-90E1-9338A04C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D7CF4-F26D-1641-A116-5D69185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9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C2B7F-C53B-5F4C-914F-A31FB61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8B3E9-33A2-CF42-ADF0-4CAAC53C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52182-75AC-0247-95D2-EF27E1F3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85EBE-0098-0F40-81A3-31F1F2C0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49B60-F60E-F04B-9745-0BA0BC302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B82A1-FC43-BA45-B186-CF632E3D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1D6AD-16F0-B14D-B1B0-1094949F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8DB49-6637-2E41-9C1E-F35BFC0A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E2005-0B41-494F-9C17-9427F2B9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80B13-9F70-4B44-8963-2AFE9143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318F7-8DFF-F346-9244-C2DE26E2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E9D0F-EEED-D347-BFD0-838F32EF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9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21DBC-2D70-7B44-BDF1-3A030921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E0F5AF-96F2-EF43-AE55-EFFB4185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1F178-0D88-1E40-BE07-CB667291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74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BCF1-FE40-B740-B636-83ECA805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5A251-FBCF-3A44-9614-2E298A69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40DF0-698F-BC4C-A777-0AB05CD4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50821-4181-0445-B5A4-4D9B2DEA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64CE8-B0C7-2942-A06A-A65B12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06D43-40F4-0940-A38B-ABCA69F5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95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2C50-F13A-DD45-BBBF-87F724E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2A1CB-5F75-9540-9351-7872D63D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F9C92-9810-134D-BFEC-5E185BE6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0B0AB-5891-8D48-9E49-0274250A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E24EC-AEBC-984D-968E-17478543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C9528-4690-F144-875F-8726992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0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0D95B-0A66-3747-8315-40543473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B4D45-6192-D641-B17D-8F9AEBF5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238F0-A8CB-DC45-8BAF-73A601C3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DF68-6EC6-A74D-B421-C40452E5A6E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9B483-1985-3946-8FC8-97815C0A4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09DE-C9F4-3A43-9198-25A13E511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CA0C-4A4B-6F46-8FD1-7BF0B374D8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816561-1098-8A42-B3CF-C96637EE4A70}"/>
              </a:ext>
            </a:extLst>
          </p:cNvPr>
          <p:cNvSpPr/>
          <p:nvPr/>
        </p:nvSpPr>
        <p:spPr>
          <a:xfrm>
            <a:off x="1378635" y="1294229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6DD80-3CF8-F44E-94A9-11452EF2D4CB}"/>
              </a:ext>
            </a:extLst>
          </p:cNvPr>
          <p:cNvSpPr/>
          <p:nvPr/>
        </p:nvSpPr>
        <p:spPr>
          <a:xfrm>
            <a:off x="1378635" y="2845244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28AF4-355D-2043-A08C-2FFEE6CC23C7}"/>
              </a:ext>
            </a:extLst>
          </p:cNvPr>
          <p:cNvSpPr/>
          <p:nvPr/>
        </p:nvSpPr>
        <p:spPr>
          <a:xfrm>
            <a:off x="1378635" y="3773710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4F6BD-84D6-2D47-83A0-84809FCC0340}"/>
              </a:ext>
            </a:extLst>
          </p:cNvPr>
          <p:cNvSpPr/>
          <p:nvPr/>
        </p:nvSpPr>
        <p:spPr>
          <a:xfrm>
            <a:off x="3528648" y="1188720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8E3C8-1D58-C346-BAFA-A9AF4068EBD9}"/>
              </a:ext>
            </a:extLst>
          </p:cNvPr>
          <p:cNvSpPr/>
          <p:nvPr/>
        </p:nvSpPr>
        <p:spPr>
          <a:xfrm>
            <a:off x="3530995" y="366820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252AA-7D5B-314C-B46C-84E8E9210DE7}"/>
              </a:ext>
            </a:extLst>
          </p:cNvPr>
          <p:cNvSpPr/>
          <p:nvPr/>
        </p:nvSpPr>
        <p:spPr>
          <a:xfrm>
            <a:off x="3528648" y="2739735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B8D6CA-CB37-B940-969F-C81097B32B27}"/>
              </a:ext>
            </a:extLst>
          </p:cNvPr>
          <p:cNvSpPr/>
          <p:nvPr/>
        </p:nvSpPr>
        <p:spPr>
          <a:xfrm>
            <a:off x="3040912" y="647113"/>
            <a:ext cx="2169041" cy="4318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3E308-9A74-2F4F-A6D2-B6B07D6ED94A}"/>
              </a:ext>
            </a:extLst>
          </p:cNvPr>
          <p:cNvSpPr/>
          <p:nvPr/>
        </p:nvSpPr>
        <p:spPr>
          <a:xfrm>
            <a:off x="6209413" y="118872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628665-3989-834C-855B-36DA48878C79}"/>
              </a:ext>
            </a:extLst>
          </p:cNvPr>
          <p:cNvSpPr/>
          <p:nvPr/>
        </p:nvSpPr>
        <p:spPr>
          <a:xfrm>
            <a:off x="6209412" y="2739734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8FCE4-4F67-934C-BE0D-F33AD72A2428}"/>
              </a:ext>
            </a:extLst>
          </p:cNvPr>
          <p:cNvSpPr/>
          <p:nvPr/>
        </p:nvSpPr>
        <p:spPr>
          <a:xfrm>
            <a:off x="6209412" y="366820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DD52464-71A6-5045-A454-1122E97F804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74389" y="1554481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8277996-16DA-3A4E-A7A4-20A574EB7C63}"/>
              </a:ext>
            </a:extLst>
          </p:cNvPr>
          <p:cNvCxnSpPr/>
          <p:nvPr/>
        </p:nvCxnSpPr>
        <p:spPr>
          <a:xfrm>
            <a:off x="2577934" y="3105494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3375091-1609-A848-BED3-0607C7BFE152}"/>
              </a:ext>
            </a:extLst>
          </p:cNvPr>
          <p:cNvCxnSpPr/>
          <p:nvPr/>
        </p:nvCxnSpPr>
        <p:spPr>
          <a:xfrm>
            <a:off x="2574389" y="4033960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F353EAD-4732-7245-9175-E14E490AD2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32823" y="155448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7A248C5-2EB1-234C-B5C3-D7D53015295A}"/>
              </a:ext>
            </a:extLst>
          </p:cNvPr>
          <p:cNvCxnSpPr>
            <a:cxnSpLocks/>
          </p:cNvCxnSpPr>
          <p:nvPr/>
        </p:nvCxnSpPr>
        <p:spPr>
          <a:xfrm>
            <a:off x="4732823" y="3102027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99DF46-7E4A-EE4E-AEE1-B23A9669EEB2}"/>
              </a:ext>
            </a:extLst>
          </p:cNvPr>
          <p:cNvCxnSpPr>
            <a:cxnSpLocks/>
          </p:cNvCxnSpPr>
          <p:nvPr/>
        </p:nvCxnSpPr>
        <p:spPr>
          <a:xfrm>
            <a:off x="4713260" y="403396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596C6FD-BEAC-9F45-8F15-712FCA7CFC56}"/>
              </a:ext>
            </a:extLst>
          </p:cNvPr>
          <p:cNvSpPr/>
          <p:nvPr/>
        </p:nvSpPr>
        <p:spPr>
          <a:xfrm>
            <a:off x="6207707" y="5139037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991B-ABA4-3E43-97AC-B3AED6534E80}"/>
              </a:ext>
            </a:extLst>
          </p:cNvPr>
          <p:cNvSpPr/>
          <p:nvPr/>
        </p:nvSpPr>
        <p:spPr>
          <a:xfrm>
            <a:off x="8019132" y="439972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781362-DBEE-7846-876A-240EFB2308B3}"/>
              </a:ext>
            </a:extLst>
          </p:cNvPr>
          <p:cNvSpPr/>
          <p:nvPr/>
        </p:nvSpPr>
        <p:spPr>
          <a:xfrm>
            <a:off x="9805402" y="4407516"/>
            <a:ext cx="720831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中括号 31">
            <a:extLst>
              <a:ext uri="{FF2B5EF4-FFF2-40B4-BE49-F238E27FC236}">
                <a16:creationId xmlns:a16="http://schemas.microsoft.com/office/drawing/2014/main" id="{01748A5F-306A-6847-B515-CE5C4F51F9D3}"/>
              </a:ext>
            </a:extLst>
          </p:cNvPr>
          <p:cNvSpPr/>
          <p:nvPr/>
        </p:nvSpPr>
        <p:spPr>
          <a:xfrm>
            <a:off x="6422063" y="1554480"/>
            <a:ext cx="382774" cy="39503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AF38AC1-A55E-9745-948C-A011C1AE18E1}"/>
              </a:ext>
            </a:extLst>
          </p:cNvPr>
          <p:cNvCxnSpPr/>
          <p:nvPr/>
        </p:nvCxnSpPr>
        <p:spPr>
          <a:xfrm>
            <a:off x="6804837" y="4773276"/>
            <a:ext cx="121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42669C1-9B7B-A349-AACA-E779813DD146}"/>
              </a:ext>
            </a:extLst>
          </p:cNvPr>
          <p:cNvCxnSpPr>
            <a:endCxn id="28" idx="1"/>
          </p:cNvCxnSpPr>
          <p:nvPr/>
        </p:nvCxnSpPr>
        <p:spPr>
          <a:xfrm>
            <a:off x="9214886" y="4773276"/>
            <a:ext cx="5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A7AAAA6-82D2-5149-938A-B77333ECCAFC}"/>
              </a:ext>
            </a:extLst>
          </p:cNvPr>
          <p:cNvSpPr/>
          <p:nvPr/>
        </p:nvSpPr>
        <p:spPr>
          <a:xfrm>
            <a:off x="1388976" y="5252387"/>
            <a:ext cx="1819476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BC45A4-B873-7840-B2D8-E2242EAE93EF}"/>
              </a:ext>
            </a:extLst>
          </p:cNvPr>
          <p:cNvSpPr/>
          <p:nvPr/>
        </p:nvSpPr>
        <p:spPr>
          <a:xfrm>
            <a:off x="4012014" y="5243293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817F32F-53EC-A443-9658-7885CAEAA18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208452" y="5503545"/>
            <a:ext cx="803562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4BDBB7B-19B7-D74E-BEF4-0A74C3600B08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5207768" y="5503545"/>
            <a:ext cx="999939" cy="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1B8146-F0BB-9D44-826C-056938AD9CF5}"/>
              </a:ext>
            </a:extLst>
          </p:cNvPr>
          <p:cNvSpPr txBox="1"/>
          <p:nvPr/>
        </p:nvSpPr>
        <p:spPr>
          <a:xfrm>
            <a:off x="3679270" y="125336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7F86-2666-FF40-BD41-4D40E35C6276}"/>
              </a:ext>
            </a:extLst>
          </p:cNvPr>
          <p:cNvSpPr txBox="1"/>
          <p:nvPr/>
        </p:nvSpPr>
        <p:spPr>
          <a:xfrm>
            <a:off x="3665929" y="2803743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89A27-DDBD-D246-86F7-97A864052950}"/>
              </a:ext>
            </a:extLst>
          </p:cNvPr>
          <p:cNvSpPr txBox="1"/>
          <p:nvPr/>
        </p:nvSpPr>
        <p:spPr>
          <a:xfrm>
            <a:off x="3628807" y="374187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65AA39-BA6A-4A49-8C3B-C2E03B521122}"/>
              </a:ext>
            </a:extLst>
          </p:cNvPr>
          <p:cNvSpPr txBox="1"/>
          <p:nvPr/>
        </p:nvSpPr>
        <p:spPr>
          <a:xfrm>
            <a:off x="8128000" y="45923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/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/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/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/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54B05429-231E-BB42-A2C9-F44110BD1B9D}"/>
              </a:ext>
            </a:extLst>
          </p:cNvPr>
          <p:cNvSpPr txBox="1"/>
          <p:nvPr/>
        </p:nvSpPr>
        <p:spPr>
          <a:xfrm>
            <a:off x="4309621" y="532205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/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/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/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/>
              <p:nvPr/>
            </p:nvSpPr>
            <p:spPr>
              <a:xfrm>
                <a:off x="5654421" y="5068549"/>
                <a:ext cx="4941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21" y="5068549"/>
                <a:ext cx="494110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/>
              <p:nvPr/>
            </p:nvSpPr>
            <p:spPr>
              <a:xfrm>
                <a:off x="9848227" y="4633249"/>
                <a:ext cx="68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227" y="4633249"/>
                <a:ext cx="68704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2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367B1B-4746-6244-8905-BE43DA931CB5}"/>
              </a:ext>
            </a:extLst>
          </p:cNvPr>
          <p:cNvSpPr/>
          <p:nvPr/>
        </p:nvSpPr>
        <p:spPr>
          <a:xfrm>
            <a:off x="504093" y="1900923"/>
            <a:ext cx="872197" cy="75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CFC23-F344-7C42-B1D4-B6EE53AD4D01}"/>
              </a:ext>
            </a:extLst>
          </p:cNvPr>
          <p:cNvSpPr/>
          <p:nvPr/>
        </p:nvSpPr>
        <p:spPr>
          <a:xfrm>
            <a:off x="2335237" y="109728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6F7B0-8BB7-BA40-AA00-C4BCF54BDA90}"/>
              </a:ext>
            </a:extLst>
          </p:cNvPr>
          <p:cNvSpPr/>
          <p:nvPr/>
        </p:nvSpPr>
        <p:spPr>
          <a:xfrm>
            <a:off x="3692769" y="1097279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FBF1A-03D4-0148-9691-88A83D1E193E}"/>
              </a:ext>
            </a:extLst>
          </p:cNvPr>
          <p:cNvSpPr/>
          <p:nvPr/>
        </p:nvSpPr>
        <p:spPr>
          <a:xfrm>
            <a:off x="5153464" y="1097278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0B6309-AD7C-2744-9BCF-D5B3772AF170}"/>
              </a:ext>
            </a:extLst>
          </p:cNvPr>
          <p:cNvSpPr txBox="1"/>
          <p:nvPr/>
        </p:nvSpPr>
        <p:spPr>
          <a:xfrm>
            <a:off x="272600" y="155886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(128,128,12)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99905E4-21B3-3F4C-8449-DE3937B77C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76290" y="2271933"/>
            <a:ext cx="958947" cy="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1F94D5B-5912-5D41-92E7-F642814FE0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940148" y="2271932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DB4904A-4FCB-564C-B8E6-9454C03C86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97680" y="2271931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BE676-94CF-3D47-A182-DFCE3E42BB97}"/>
              </a:ext>
            </a:extLst>
          </p:cNvPr>
          <p:cNvSpPr txBox="1"/>
          <p:nvPr/>
        </p:nvSpPr>
        <p:spPr>
          <a:xfrm>
            <a:off x="1617785" y="1957195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DA7F04-D027-BF4B-A9AE-04290A25D936}"/>
              </a:ext>
            </a:extLst>
          </p:cNvPr>
          <p:cNvSpPr txBox="1"/>
          <p:nvPr/>
        </p:nvSpPr>
        <p:spPr>
          <a:xfrm>
            <a:off x="1448405" y="235374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FE0024-517B-1E45-BE9D-075B51E3F3E9}"/>
              </a:ext>
            </a:extLst>
          </p:cNvPr>
          <p:cNvSpPr txBox="1"/>
          <p:nvPr/>
        </p:nvSpPr>
        <p:spPr>
          <a:xfrm>
            <a:off x="2897385" y="1913204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8CDA5D-9B5D-7541-9F49-BC5B81888D52}"/>
              </a:ext>
            </a:extLst>
          </p:cNvPr>
          <p:cNvSpPr txBox="1"/>
          <p:nvPr/>
        </p:nvSpPr>
        <p:spPr>
          <a:xfrm>
            <a:off x="3060618" y="2352822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BF70E8-0F5B-4243-8079-23FECB9BC412}"/>
              </a:ext>
            </a:extLst>
          </p:cNvPr>
          <p:cNvSpPr txBox="1"/>
          <p:nvPr/>
        </p:nvSpPr>
        <p:spPr>
          <a:xfrm>
            <a:off x="4416450" y="192952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F0D977-3E0E-E44B-A277-136245DC3677}"/>
              </a:ext>
            </a:extLst>
          </p:cNvPr>
          <p:cNvSpPr txBox="1"/>
          <p:nvPr/>
        </p:nvSpPr>
        <p:spPr>
          <a:xfrm>
            <a:off x="4270385" y="24392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/>
              <p:nvPr/>
            </p:nvSpPr>
            <p:spPr>
              <a:xfrm>
                <a:off x="772641" y="2096084"/>
                <a:ext cx="39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41" y="2096084"/>
                <a:ext cx="396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/>
              <p:nvPr/>
            </p:nvSpPr>
            <p:spPr>
              <a:xfrm>
                <a:off x="10715730" y="4436108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730" y="4436108"/>
                <a:ext cx="4513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 40">
            <a:extLst>
              <a:ext uri="{FF2B5EF4-FFF2-40B4-BE49-F238E27FC236}">
                <a16:creationId xmlns:a16="http://schemas.microsoft.com/office/drawing/2014/main" id="{C1D3E3A9-7301-0D4B-B81B-23D06C0F3D11}"/>
              </a:ext>
            </a:extLst>
          </p:cNvPr>
          <p:cNvSpPr/>
          <p:nvPr/>
        </p:nvSpPr>
        <p:spPr>
          <a:xfrm>
            <a:off x="1473588" y="365760"/>
            <a:ext cx="9026341" cy="623198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53C5F5-CF27-6147-A095-77904FAC4519}"/>
              </a:ext>
            </a:extLst>
          </p:cNvPr>
          <p:cNvSpPr txBox="1"/>
          <p:nvPr/>
        </p:nvSpPr>
        <p:spPr>
          <a:xfrm>
            <a:off x="10499930" y="28389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(128,)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774921-0FCF-8E40-93F1-4118C2D42DA7}"/>
              </a:ext>
            </a:extLst>
          </p:cNvPr>
          <p:cNvSpPr/>
          <p:nvPr/>
        </p:nvSpPr>
        <p:spPr>
          <a:xfrm>
            <a:off x="6626979" y="107710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899DC71-1168-2546-8718-AC4101C5700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771195" y="2251758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3C34510-9D8E-4944-9DE5-96D661A9EAEA}"/>
              </a:ext>
            </a:extLst>
          </p:cNvPr>
          <p:cNvSpPr txBox="1"/>
          <p:nvPr/>
        </p:nvSpPr>
        <p:spPr>
          <a:xfrm>
            <a:off x="5889965" y="19093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DFF78F-8E38-9B46-90F8-D148C3DD7699}"/>
              </a:ext>
            </a:extLst>
          </p:cNvPr>
          <p:cNvSpPr txBox="1"/>
          <p:nvPr/>
        </p:nvSpPr>
        <p:spPr>
          <a:xfrm>
            <a:off x="5717197" y="23528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6674A6-B5B8-5942-8000-4FF76396CC27}"/>
              </a:ext>
            </a:extLst>
          </p:cNvPr>
          <p:cNvSpPr/>
          <p:nvPr/>
        </p:nvSpPr>
        <p:spPr>
          <a:xfrm>
            <a:off x="7984505" y="1093422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BCFE6BE-83D9-0C49-B73B-B5E5BFA2888A}"/>
              </a:ext>
            </a:extLst>
          </p:cNvPr>
          <p:cNvCxnSpPr>
            <a:endCxn id="44" idx="1"/>
          </p:cNvCxnSpPr>
          <p:nvPr/>
        </p:nvCxnSpPr>
        <p:spPr>
          <a:xfrm flipV="1">
            <a:off x="7231884" y="2268075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F0A4DC5-535A-CC4B-AB59-611483376D2C}"/>
              </a:ext>
            </a:extLst>
          </p:cNvPr>
          <p:cNvSpPr txBox="1"/>
          <p:nvPr/>
        </p:nvSpPr>
        <p:spPr>
          <a:xfrm>
            <a:off x="7189121" y="1909347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E0BFF0-DB86-054C-B145-501A720F5E27}"/>
              </a:ext>
            </a:extLst>
          </p:cNvPr>
          <p:cNvSpPr txBox="1"/>
          <p:nvPr/>
        </p:nvSpPr>
        <p:spPr>
          <a:xfrm>
            <a:off x="7352354" y="2348965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B2CF379-E555-724B-8F1F-9DD55D54DF96}"/>
              </a:ext>
            </a:extLst>
          </p:cNvPr>
          <p:cNvCxnSpPr/>
          <p:nvPr/>
        </p:nvCxnSpPr>
        <p:spPr>
          <a:xfrm flipV="1">
            <a:off x="8582112" y="2226770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CBCA7BF-16D0-024D-9F51-BBEF2E4FE9D2}"/>
              </a:ext>
            </a:extLst>
          </p:cNvPr>
          <p:cNvSpPr/>
          <p:nvPr/>
        </p:nvSpPr>
        <p:spPr>
          <a:xfrm>
            <a:off x="2270605" y="3562178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1D5DC41-67F6-1545-9248-29C3E79A29D6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414821" y="4736831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CA5CA62-3F80-014D-8133-ED87DDB0D150}"/>
              </a:ext>
            </a:extLst>
          </p:cNvPr>
          <p:cNvSpPr txBox="1"/>
          <p:nvPr/>
        </p:nvSpPr>
        <p:spPr>
          <a:xfrm>
            <a:off x="1533591" y="439442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4B6EE19-FC57-644A-9CE9-7462C8C94C06}"/>
              </a:ext>
            </a:extLst>
          </p:cNvPr>
          <p:cNvSpPr txBox="1"/>
          <p:nvPr/>
        </p:nvSpPr>
        <p:spPr>
          <a:xfrm>
            <a:off x="1387526" y="49041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EA0558-3252-C548-9B79-D1D1B53CB2D5}"/>
              </a:ext>
            </a:extLst>
          </p:cNvPr>
          <p:cNvSpPr/>
          <p:nvPr/>
        </p:nvSpPr>
        <p:spPr>
          <a:xfrm>
            <a:off x="3744120" y="354200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D686D2F-6BA7-AC43-8BD0-0A2F29FED2C8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888336" y="4716658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A983685-795F-A84C-BA88-4F3F343DC4F8}"/>
              </a:ext>
            </a:extLst>
          </p:cNvPr>
          <p:cNvSpPr txBox="1"/>
          <p:nvPr/>
        </p:nvSpPr>
        <p:spPr>
          <a:xfrm>
            <a:off x="3007106" y="437424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26D0E86-92AD-5846-85A5-724E9A2B2933}"/>
              </a:ext>
            </a:extLst>
          </p:cNvPr>
          <p:cNvSpPr txBox="1"/>
          <p:nvPr/>
        </p:nvSpPr>
        <p:spPr>
          <a:xfrm>
            <a:off x="2834338" y="48177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7C8C955-E214-6246-AA45-668D48923CA7}"/>
              </a:ext>
            </a:extLst>
          </p:cNvPr>
          <p:cNvSpPr/>
          <p:nvPr/>
        </p:nvSpPr>
        <p:spPr>
          <a:xfrm>
            <a:off x="5209927" y="3575906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916CA0-727D-A843-B5F8-67078EC53634}"/>
              </a:ext>
            </a:extLst>
          </p:cNvPr>
          <p:cNvSpPr txBox="1"/>
          <p:nvPr/>
        </p:nvSpPr>
        <p:spPr>
          <a:xfrm>
            <a:off x="4332467" y="4417199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filter</a:t>
            </a:r>
            <a:endParaRPr kumimoji="1" lang="zh-CN" altLang="en-US" sz="16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E2573BA-D315-404F-95FE-1FEB093A872A}"/>
              </a:ext>
            </a:extLst>
          </p:cNvPr>
          <p:cNvCxnSpPr>
            <a:cxnSpLocks/>
          </p:cNvCxnSpPr>
          <p:nvPr/>
        </p:nvCxnSpPr>
        <p:spPr>
          <a:xfrm flipV="1">
            <a:off x="4349031" y="4703177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44A6F28-C9E0-FA42-9D31-F0DA1ABBC772}"/>
              </a:ext>
            </a:extLst>
          </p:cNvPr>
          <p:cNvSpPr txBox="1"/>
          <p:nvPr/>
        </p:nvSpPr>
        <p:spPr>
          <a:xfrm>
            <a:off x="4182784" y="491984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D92263-F8DD-9643-9F3A-E075F118A90A}"/>
              </a:ext>
            </a:extLst>
          </p:cNvPr>
          <p:cNvSpPr/>
          <p:nvPr/>
        </p:nvSpPr>
        <p:spPr>
          <a:xfrm>
            <a:off x="6561948" y="352852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1E6A2A6-DE98-194A-BCB8-6DD317E42558}"/>
              </a:ext>
            </a:extLst>
          </p:cNvPr>
          <p:cNvCxnSpPr>
            <a:endCxn id="62" idx="1"/>
          </p:cNvCxnSpPr>
          <p:nvPr/>
        </p:nvCxnSpPr>
        <p:spPr>
          <a:xfrm flipV="1">
            <a:off x="5809327" y="4703177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E6503AF-82EB-8C47-BB4B-2578A05C446D}"/>
              </a:ext>
            </a:extLst>
          </p:cNvPr>
          <p:cNvSpPr txBox="1"/>
          <p:nvPr/>
        </p:nvSpPr>
        <p:spPr>
          <a:xfrm>
            <a:off x="5929797" y="4784067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881E2DD-57DB-5E4C-831D-E8CD231632F3}"/>
              </a:ext>
            </a:extLst>
          </p:cNvPr>
          <p:cNvSpPr txBox="1"/>
          <p:nvPr/>
        </p:nvSpPr>
        <p:spPr>
          <a:xfrm>
            <a:off x="5740109" y="4363573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A59381-5811-CF4E-A565-F39DA5009A89}"/>
              </a:ext>
            </a:extLst>
          </p:cNvPr>
          <p:cNvSpPr/>
          <p:nvPr/>
        </p:nvSpPr>
        <p:spPr>
          <a:xfrm>
            <a:off x="7934026" y="352747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43E3A27-2719-AF44-831E-B4AF5053EFEB}"/>
              </a:ext>
            </a:extLst>
          </p:cNvPr>
          <p:cNvCxnSpPr>
            <a:endCxn id="66" idx="1"/>
          </p:cNvCxnSpPr>
          <p:nvPr/>
        </p:nvCxnSpPr>
        <p:spPr>
          <a:xfrm flipV="1">
            <a:off x="7181405" y="4702127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A855A38-198B-884F-A4AE-71F40E0BFF3A}"/>
              </a:ext>
            </a:extLst>
          </p:cNvPr>
          <p:cNvSpPr txBox="1"/>
          <p:nvPr/>
        </p:nvSpPr>
        <p:spPr>
          <a:xfrm>
            <a:off x="7112187" y="4362523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Flatten()</a:t>
            </a:r>
            <a:endParaRPr kumimoji="1"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2A00BC5-D282-F248-80E0-B540FE31F9FE}"/>
              </a:ext>
            </a:extLst>
          </p:cNvPr>
          <p:cNvSpPr/>
          <p:nvPr/>
        </p:nvSpPr>
        <p:spPr>
          <a:xfrm>
            <a:off x="9308605" y="342641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AAB9F441-A4D3-4847-BB09-D8CE34EA2F9D}"/>
              </a:ext>
            </a:extLst>
          </p:cNvPr>
          <p:cNvCxnSpPr>
            <a:endCxn id="78" idx="1"/>
          </p:cNvCxnSpPr>
          <p:nvPr/>
        </p:nvCxnSpPr>
        <p:spPr>
          <a:xfrm flipV="1">
            <a:off x="8555984" y="4601063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099C42DA-FC46-624D-B521-7EE4D7EA185F}"/>
              </a:ext>
            </a:extLst>
          </p:cNvPr>
          <p:cNvSpPr/>
          <p:nvPr/>
        </p:nvSpPr>
        <p:spPr>
          <a:xfrm>
            <a:off x="10647862" y="3426410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1A41610-4A1E-7840-90A9-82D4D0566F0F}"/>
              </a:ext>
            </a:extLst>
          </p:cNvPr>
          <p:cNvCxnSpPr>
            <a:endCxn id="80" idx="1"/>
          </p:cNvCxnSpPr>
          <p:nvPr/>
        </p:nvCxnSpPr>
        <p:spPr>
          <a:xfrm flipV="1">
            <a:off x="9895241" y="4601063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61F41-2357-9242-B7BD-D6C3884318C8}"/>
              </a:ext>
            </a:extLst>
          </p:cNvPr>
          <p:cNvSpPr txBox="1"/>
          <p:nvPr/>
        </p:nvSpPr>
        <p:spPr>
          <a:xfrm>
            <a:off x="8395245" y="420674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Dense(512)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F852B80-E097-DA4F-A361-4A50CBD29209}"/>
              </a:ext>
            </a:extLst>
          </p:cNvPr>
          <p:cNvSpPr txBox="1"/>
          <p:nvPr/>
        </p:nvSpPr>
        <p:spPr>
          <a:xfrm>
            <a:off x="9697204" y="421793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Dense(128)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0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816561-1098-8A42-B3CF-C96637EE4A70}"/>
              </a:ext>
            </a:extLst>
          </p:cNvPr>
          <p:cNvSpPr/>
          <p:nvPr/>
        </p:nvSpPr>
        <p:spPr>
          <a:xfrm>
            <a:off x="1378635" y="1294229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6DD80-3CF8-F44E-94A9-11452EF2D4CB}"/>
              </a:ext>
            </a:extLst>
          </p:cNvPr>
          <p:cNvSpPr/>
          <p:nvPr/>
        </p:nvSpPr>
        <p:spPr>
          <a:xfrm>
            <a:off x="1378635" y="2845244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28AF4-355D-2043-A08C-2FFEE6CC23C7}"/>
              </a:ext>
            </a:extLst>
          </p:cNvPr>
          <p:cNvSpPr/>
          <p:nvPr/>
        </p:nvSpPr>
        <p:spPr>
          <a:xfrm>
            <a:off x="1378635" y="3773710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4F6BD-84D6-2D47-83A0-84809FCC0340}"/>
              </a:ext>
            </a:extLst>
          </p:cNvPr>
          <p:cNvSpPr/>
          <p:nvPr/>
        </p:nvSpPr>
        <p:spPr>
          <a:xfrm>
            <a:off x="3528648" y="1188720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28E3C8-1D58-C346-BAFA-A9AF4068EBD9}"/>
              </a:ext>
            </a:extLst>
          </p:cNvPr>
          <p:cNvSpPr/>
          <p:nvPr/>
        </p:nvSpPr>
        <p:spPr>
          <a:xfrm>
            <a:off x="3530995" y="3668201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252AA-7D5B-314C-B46C-84E8E9210DE7}"/>
              </a:ext>
            </a:extLst>
          </p:cNvPr>
          <p:cNvSpPr/>
          <p:nvPr/>
        </p:nvSpPr>
        <p:spPr>
          <a:xfrm>
            <a:off x="3528648" y="2739735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B8D6CA-CB37-B940-969F-C81097B32B27}"/>
              </a:ext>
            </a:extLst>
          </p:cNvPr>
          <p:cNvSpPr/>
          <p:nvPr/>
        </p:nvSpPr>
        <p:spPr>
          <a:xfrm>
            <a:off x="3040912" y="647113"/>
            <a:ext cx="2169041" cy="43187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03E308-9A74-2F4F-A6D2-B6B07D6ED94A}"/>
              </a:ext>
            </a:extLst>
          </p:cNvPr>
          <p:cNvSpPr/>
          <p:nvPr/>
        </p:nvSpPr>
        <p:spPr>
          <a:xfrm>
            <a:off x="6209413" y="118872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628665-3989-834C-855B-36DA48878C79}"/>
              </a:ext>
            </a:extLst>
          </p:cNvPr>
          <p:cNvSpPr/>
          <p:nvPr/>
        </p:nvSpPr>
        <p:spPr>
          <a:xfrm>
            <a:off x="6209412" y="2739734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B8FCE4-4F67-934C-BE0D-F33AD72A2428}"/>
              </a:ext>
            </a:extLst>
          </p:cNvPr>
          <p:cNvSpPr/>
          <p:nvPr/>
        </p:nvSpPr>
        <p:spPr>
          <a:xfrm>
            <a:off x="6209412" y="3668200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DD52464-71A6-5045-A454-1122E97F804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74389" y="1554481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8277996-16DA-3A4E-A7A4-20A574EB7C63}"/>
              </a:ext>
            </a:extLst>
          </p:cNvPr>
          <p:cNvCxnSpPr/>
          <p:nvPr/>
        </p:nvCxnSpPr>
        <p:spPr>
          <a:xfrm>
            <a:off x="2577934" y="3105494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3375091-1609-A848-BED3-0607C7BFE152}"/>
              </a:ext>
            </a:extLst>
          </p:cNvPr>
          <p:cNvCxnSpPr/>
          <p:nvPr/>
        </p:nvCxnSpPr>
        <p:spPr>
          <a:xfrm>
            <a:off x="2574389" y="4033960"/>
            <a:ext cx="95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F353EAD-4732-7245-9175-E14E490AD2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32823" y="155448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7A248C5-2EB1-234C-B5C3-D7D53015295A}"/>
              </a:ext>
            </a:extLst>
          </p:cNvPr>
          <p:cNvCxnSpPr>
            <a:cxnSpLocks/>
          </p:cNvCxnSpPr>
          <p:nvPr/>
        </p:nvCxnSpPr>
        <p:spPr>
          <a:xfrm>
            <a:off x="4732823" y="3102027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99DF46-7E4A-EE4E-AEE1-B23A9669EEB2}"/>
              </a:ext>
            </a:extLst>
          </p:cNvPr>
          <p:cNvCxnSpPr>
            <a:cxnSpLocks/>
          </p:cNvCxnSpPr>
          <p:nvPr/>
        </p:nvCxnSpPr>
        <p:spPr>
          <a:xfrm>
            <a:off x="4713260" y="4033960"/>
            <a:ext cx="1476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596C6FD-BEAC-9F45-8F15-712FCA7CFC56}"/>
              </a:ext>
            </a:extLst>
          </p:cNvPr>
          <p:cNvSpPr/>
          <p:nvPr/>
        </p:nvSpPr>
        <p:spPr>
          <a:xfrm>
            <a:off x="7660125" y="5146878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991B-ABA4-3E43-97AC-B3AED6534E80}"/>
              </a:ext>
            </a:extLst>
          </p:cNvPr>
          <p:cNvSpPr/>
          <p:nvPr/>
        </p:nvSpPr>
        <p:spPr>
          <a:xfrm>
            <a:off x="8881186" y="4320156"/>
            <a:ext cx="1195754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781362-DBEE-7846-876A-240EFB2308B3}"/>
              </a:ext>
            </a:extLst>
          </p:cNvPr>
          <p:cNvSpPr/>
          <p:nvPr/>
        </p:nvSpPr>
        <p:spPr>
          <a:xfrm>
            <a:off x="10667456" y="4327951"/>
            <a:ext cx="720831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AF38AC1-A55E-9745-948C-A011C1AE18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243668" y="4685916"/>
            <a:ext cx="637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42669C1-9B7B-A349-AACA-E779813DD146}"/>
              </a:ext>
            </a:extLst>
          </p:cNvPr>
          <p:cNvCxnSpPr>
            <a:endCxn id="28" idx="1"/>
          </p:cNvCxnSpPr>
          <p:nvPr/>
        </p:nvCxnSpPr>
        <p:spPr>
          <a:xfrm>
            <a:off x="10076940" y="4693711"/>
            <a:ext cx="590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A7AAAA6-82D2-5149-938A-B77333ECCAFC}"/>
              </a:ext>
            </a:extLst>
          </p:cNvPr>
          <p:cNvSpPr/>
          <p:nvPr/>
        </p:nvSpPr>
        <p:spPr>
          <a:xfrm>
            <a:off x="1388976" y="5252387"/>
            <a:ext cx="1819476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BC45A4-B873-7840-B2D8-E2242EAE93EF}"/>
              </a:ext>
            </a:extLst>
          </p:cNvPr>
          <p:cNvSpPr/>
          <p:nvPr/>
        </p:nvSpPr>
        <p:spPr>
          <a:xfrm>
            <a:off x="4012014" y="5243293"/>
            <a:ext cx="1195754" cy="52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817F32F-53EC-A443-9658-7885CAEAA18C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3208452" y="5503545"/>
            <a:ext cx="803562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4BDBB7B-19B7-D74E-BEF4-0A74C3600B08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5207768" y="5503545"/>
            <a:ext cx="2452357" cy="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1B8146-F0BB-9D44-826C-056938AD9CF5}"/>
              </a:ext>
            </a:extLst>
          </p:cNvPr>
          <p:cNvSpPr txBox="1"/>
          <p:nvPr/>
        </p:nvSpPr>
        <p:spPr>
          <a:xfrm>
            <a:off x="3679270" y="125336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7F86-2666-FF40-BD41-4D40E35C6276}"/>
              </a:ext>
            </a:extLst>
          </p:cNvPr>
          <p:cNvSpPr txBox="1"/>
          <p:nvPr/>
        </p:nvSpPr>
        <p:spPr>
          <a:xfrm>
            <a:off x="3665929" y="2803743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9F89A27-DDBD-D246-86F7-97A864052950}"/>
              </a:ext>
            </a:extLst>
          </p:cNvPr>
          <p:cNvSpPr txBox="1"/>
          <p:nvPr/>
        </p:nvSpPr>
        <p:spPr>
          <a:xfrm>
            <a:off x="3628807" y="3741872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65AA39-BA6A-4A49-8C3B-C2E03B521122}"/>
              </a:ext>
            </a:extLst>
          </p:cNvPr>
          <p:cNvSpPr txBox="1"/>
          <p:nvPr/>
        </p:nvSpPr>
        <p:spPr>
          <a:xfrm>
            <a:off x="8990054" y="45127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/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0B9AE32-1078-A843-B1EF-F72CD13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68" y="1342317"/>
                <a:ext cx="723211" cy="394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/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3B0D365-3297-C049-8B7A-A9CE2BDD6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11" y="3828858"/>
                <a:ext cx="493853" cy="394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/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9A9EB41-84D8-5742-945B-27E60DD5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8" y="2908164"/>
                <a:ext cx="713465" cy="394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/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5CB3BF0-3C62-C843-BA26-63440A8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31" y="5315309"/>
                <a:ext cx="1498487" cy="39466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54B05429-231E-BB42-A2C9-F44110BD1B9D}"/>
              </a:ext>
            </a:extLst>
          </p:cNvPr>
          <p:cNvSpPr txBox="1"/>
          <p:nvPr/>
        </p:nvSpPr>
        <p:spPr>
          <a:xfrm>
            <a:off x="4309621" y="532205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/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593BC39-6FC8-1E4A-875D-1F3C45C5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78" y="1144987"/>
                <a:ext cx="778097" cy="394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/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136EDAF-7F76-704B-A70C-6A60ED55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93" y="2658305"/>
                <a:ext cx="768352" cy="39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/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33AF860-36BA-8149-80EF-8C52F6CB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3615669"/>
                <a:ext cx="548740" cy="394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/>
              <p:nvPr/>
            </p:nvSpPr>
            <p:spPr>
              <a:xfrm>
                <a:off x="7202820" y="3628855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0EA4EB-5601-7F42-B5C5-BA72B134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20" y="3628855"/>
                <a:ext cx="4573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/>
              <p:nvPr/>
            </p:nvSpPr>
            <p:spPr>
              <a:xfrm>
                <a:off x="10710281" y="4553684"/>
                <a:ext cx="68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1BCA05-2C0C-7047-A3A6-9719D210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281" y="4553684"/>
                <a:ext cx="68704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9EC9DF88-03C4-CE48-A587-253EEBCBB7EE}"/>
              </a:ext>
            </a:extLst>
          </p:cNvPr>
          <p:cNvSpPr/>
          <p:nvPr/>
        </p:nvSpPr>
        <p:spPr>
          <a:xfrm>
            <a:off x="6801341" y="1188719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FA9FBD-4C05-EE40-A94F-69611822F760}"/>
              </a:ext>
            </a:extLst>
          </p:cNvPr>
          <p:cNvSpPr/>
          <p:nvPr/>
        </p:nvSpPr>
        <p:spPr>
          <a:xfrm>
            <a:off x="6804427" y="3670750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43B6B7-EB7D-F840-B4E8-145952C506D9}"/>
              </a:ext>
            </a:extLst>
          </p:cNvPr>
          <p:cNvSpPr/>
          <p:nvPr/>
        </p:nvSpPr>
        <p:spPr>
          <a:xfrm>
            <a:off x="6796221" y="2747079"/>
            <a:ext cx="44882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000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LSTM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27AA0-7CEF-8A42-BCD3-0D49BC7E8163}"/>
              </a:ext>
            </a:extLst>
          </p:cNvPr>
          <p:cNvSpPr txBox="1"/>
          <p:nvPr/>
        </p:nvSpPr>
        <p:spPr>
          <a:xfrm>
            <a:off x="1687718" y="2257758"/>
            <a:ext cx="461665" cy="597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A980190-6733-E54B-9464-47FA37AD4C96}"/>
              </a:ext>
            </a:extLst>
          </p:cNvPr>
          <p:cNvCxnSpPr>
            <a:stCxn id="15" idx="3"/>
            <a:endCxn id="42" idx="1"/>
          </p:cNvCxnSpPr>
          <p:nvPr/>
        </p:nvCxnSpPr>
        <p:spPr>
          <a:xfrm flipV="1">
            <a:off x="6422064" y="1554480"/>
            <a:ext cx="379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0F934DB-78B4-BA48-A0CE-23DA7DC5629E}"/>
              </a:ext>
            </a:extLst>
          </p:cNvPr>
          <p:cNvCxnSpPr>
            <a:stCxn id="16" idx="3"/>
            <a:endCxn id="45" idx="1"/>
          </p:cNvCxnSpPr>
          <p:nvPr/>
        </p:nvCxnSpPr>
        <p:spPr>
          <a:xfrm>
            <a:off x="6422063" y="3105495"/>
            <a:ext cx="374158" cy="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46FC5D2-C529-2F4A-ABAD-D2F3AFF82B53}"/>
              </a:ext>
            </a:extLst>
          </p:cNvPr>
          <p:cNvCxnSpPr>
            <a:stCxn id="17" idx="3"/>
            <a:endCxn id="43" idx="1"/>
          </p:cNvCxnSpPr>
          <p:nvPr/>
        </p:nvCxnSpPr>
        <p:spPr>
          <a:xfrm>
            <a:off x="6422063" y="4033961"/>
            <a:ext cx="382364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1F66FD7-242F-C94C-9FCE-49DBFB28DBCA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7020632" y="1920240"/>
            <a:ext cx="5120" cy="8268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CC91A22-9016-7848-94CE-97EBA47C311C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7020632" y="3478600"/>
            <a:ext cx="8206" cy="1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BCF6350-860E-1B4C-A8AB-10D0BB264DE9}"/>
              </a:ext>
            </a:extLst>
          </p:cNvPr>
          <p:cNvSpPr/>
          <p:nvPr/>
        </p:nvSpPr>
        <p:spPr>
          <a:xfrm>
            <a:off x="7633724" y="3699276"/>
            <a:ext cx="212651" cy="73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45104FD-A4B0-154B-9EDE-94731A46351E}"/>
                  </a:ext>
                </a:extLst>
              </p:cNvPr>
              <p:cNvSpPr txBox="1"/>
              <p:nvPr/>
            </p:nvSpPr>
            <p:spPr>
              <a:xfrm>
                <a:off x="7134324" y="5146878"/>
                <a:ext cx="4941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45104FD-A4B0-154B-9EDE-94731A463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324" y="5146878"/>
                <a:ext cx="494110" cy="390748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DA47AE51-AB67-7642-8D2B-F5874B609F4F}"/>
              </a:ext>
            </a:extLst>
          </p:cNvPr>
          <p:cNvCxnSpPr/>
          <p:nvPr/>
        </p:nvCxnSpPr>
        <p:spPr>
          <a:xfrm>
            <a:off x="7249268" y="4031410"/>
            <a:ext cx="382364" cy="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中括号 58">
            <a:extLst>
              <a:ext uri="{FF2B5EF4-FFF2-40B4-BE49-F238E27FC236}">
                <a16:creationId xmlns:a16="http://schemas.microsoft.com/office/drawing/2014/main" id="{6ACABD36-1635-FD41-A48C-1C9EAB410FF2}"/>
              </a:ext>
            </a:extLst>
          </p:cNvPr>
          <p:cNvSpPr/>
          <p:nvPr/>
        </p:nvSpPr>
        <p:spPr>
          <a:xfrm>
            <a:off x="7872776" y="4065036"/>
            <a:ext cx="370892" cy="14725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86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367B1B-4746-6244-8905-BE43DA931CB5}"/>
              </a:ext>
            </a:extLst>
          </p:cNvPr>
          <p:cNvSpPr/>
          <p:nvPr/>
        </p:nvSpPr>
        <p:spPr>
          <a:xfrm>
            <a:off x="813582" y="2899729"/>
            <a:ext cx="872197" cy="759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CFC23-F344-7C42-B1D4-B6EE53AD4D01}"/>
              </a:ext>
            </a:extLst>
          </p:cNvPr>
          <p:cNvSpPr/>
          <p:nvPr/>
        </p:nvSpPr>
        <p:spPr>
          <a:xfrm>
            <a:off x="2644726" y="2096086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6F7B0-8BB7-BA40-AA00-C4BCF54BDA90}"/>
              </a:ext>
            </a:extLst>
          </p:cNvPr>
          <p:cNvSpPr/>
          <p:nvPr/>
        </p:nvSpPr>
        <p:spPr>
          <a:xfrm>
            <a:off x="4002258" y="2096085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9FBF1A-03D4-0148-9691-88A83D1E193E}"/>
              </a:ext>
            </a:extLst>
          </p:cNvPr>
          <p:cNvSpPr/>
          <p:nvPr/>
        </p:nvSpPr>
        <p:spPr>
          <a:xfrm>
            <a:off x="5462953" y="209608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271AA-D6A1-404D-87D4-731B8F934C01}"/>
              </a:ext>
            </a:extLst>
          </p:cNvPr>
          <p:cNvSpPr/>
          <p:nvPr/>
        </p:nvSpPr>
        <p:spPr>
          <a:xfrm>
            <a:off x="6923648" y="2096084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0B6309-AD7C-2744-9BCF-D5B3772AF170}"/>
              </a:ext>
            </a:extLst>
          </p:cNvPr>
          <p:cNvSpPr txBox="1"/>
          <p:nvPr/>
        </p:nvSpPr>
        <p:spPr>
          <a:xfrm>
            <a:off x="805981" y="258666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99905E4-21B3-3F4C-8449-DE3937B77C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85779" y="3270739"/>
            <a:ext cx="958947" cy="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1F94D5B-5912-5D41-92E7-F642814FE0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49637" y="3270738"/>
            <a:ext cx="75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DB4904A-4FCB-564C-B8E6-9454C03C86A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607169" y="3270737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D4F7FCC-921F-1741-AF82-52974ADA4E82}"/>
              </a:ext>
            </a:extLst>
          </p:cNvPr>
          <p:cNvCxnSpPr>
            <a:cxnSpLocks/>
          </p:cNvCxnSpPr>
          <p:nvPr/>
        </p:nvCxnSpPr>
        <p:spPr>
          <a:xfrm flipV="1">
            <a:off x="6067864" y="3270735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BE676-94CF-3D47-A182-DFCE3E42BB97}"/>
              </a:ext>
            </a:extLst>
          </p:cNvPr>
          <p:cNvSpPr txBox="1"/>
          <p:nvPr/>
        </p:nvSpPr>
        <p:spPr>
          <a:xfrm>
            <a:off x="1882903" y="3379763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64</a:t>
            </a:r>
            <a:endParaRPr kumimoji="1"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8D1264-F70C-0F42-BEB5-BAE57A86A3ED}"/>
              </a:ext>
            </a:extLst>
          </p:cNvPr>
          <p:cNvSpPr txBox="1"/>
          <p:nvPr/>
        </p:nvSpPr>
        <p:spPr>
          <a:xfrm>
            <a:off x="2394786" y="173378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FE0024-517B-1E45-BE9D-075B51E3F3E9}"/>
              </a:ext>
            </a:extLst>
          </p:cNvPr>
          <p:cNvSpPr txBox="1"/>
          <p:nvPr/>
        </p:nvSpPr>
        <p:spPr>
          <a:xfrm>
            <a:off x="3206874" y="291201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B5002E-39D9-1D42-86D1-B3412ECC6EB8}"/>
              </a:ext>
            </a:extLst>
          </p:cNvPr>
          <p:cNvSpPr txBox="1"/>
          <p:nvPr/>
        </p:nvSpPr>
        <p:spPr>
          <a:xfrm>
            <a:off x="6076256" y="292431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8CDA5D-9B5D-7541-9F49-BC5B81888D52}"/>
              </a:ext>
            </a:extLst>
          </p:cNvPr>
          <p:cNvSpPr txBox="1"/>
          <p:nvPr/>
        </p:nvSpPr>
        <p:spPr>
          <a:xfrm>
            <a:off x="3370107" y="3351628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0765E5-8F52-D243-971A-AD2B988FDF05}"/>
              </a:ext>
            </a:extLst>
          </p:cNvPr>
          <p:cNvSpPr txBox="1"/>
          <p:nvPr/>
        </p:nvSpPr>
        <p:spPr>
          <a:xfrm>
            <a:off x="6196816" y="3429499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DD06B-617E-B54A-B571-60B05DC0188E}"/>
              </a:ext>
            </a:extLst>
          </p:cNvPr>
          <p:cNvSpPr txBox="1"/>
          <p:nvPr/>
        </p:nvSpPr>
        <p:spPr>
          <a:xfrm>
            <a:off x="3764508" y="173471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64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B30A23-9AAE-B547-B492-367F1F708F5D}"/>
              </a:ext>
            </a:extLst>
          </p:cNvPr>
          <p:cNvSpPr txBox="1"/>
          <p:nvPr/>
        </p:nvSpPr>
        <p:spPr>
          <a:xfrm>
            <a:off x="5212061" y="169269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32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32A134-F19C-A74C-9D60-B42BF98C3B91}"/>
              </a:ext>
            </a:extLst>
          </p:cNvPr>
          <p:cNvSpPr txBox="1"/>
          <p:nvPr/>
        </p:nvSpPr>
        <p:spPr>
          <a:xfrm>
            <a:off x="6734622" y="171614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128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/>
              <p:nvPr/>
            </p:nvSpPr>
            <p:spPr>
              <a:xfrm>
                <a:off x="1082130" y="3094890"/>
                <a:ext cx="39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BF7C1F-C130-1644-9498-42AB92E9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30" y="3094890"/>
                <a:ext cx="396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4F40164-9A86-CC46-B365-9470E01D4295}"/>
              </a:ext>
            </a:extLst>
          </p:cNvPr>
          <p:cNvSpPr/>
          <p:nvPr/>
        </p:nvSpPr>
        <p:spPr>
          <a:xfrm>
            <a:off x="11245223" y="1678126"/>
            <a:ext cx="604911" cy="3146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/>
              <p:nvPr/>
            </p:nvSpPr>
            <p:spPr>
              <a:xfrm>
                <a:off x="10868319" y="2924312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9AF3A5-4349-6241-980E-6407699F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319" y="2924312"/>
                <a:ext cx="4513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圆角矩形 40">
            <a:extLst>
              <a:ext uri="{FF2B5EF4-FFF2-40B4-BE49-F238E27FC236}">
                <a16:creationId xmlns:a16="http://schemas.microsoft.com/office/drawing/2014/main" id="{C1D3E3A9-7301-0D4B-B81B-23D06C0F3D11}"/>
              </a:ext>
            </a:extLst>
          </p:cNvPr>
          <p:cNvSpPr/>
          <p:nvPr/>
        </p:nvSpPr>
        <p:spPr>
          <a:xfrm>
            <a:off x="1927274" y="1364566"/>
            <a:ext cx="8961120" cy="36013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E65BCE-02A1-3649-9DDB-B00DD9285569}"/>
              </a:ext>
            </a:extLst>
          </p:cNvPr>
          <p:cNvSpPr txBox="1"/>
          <p:nvPr/>
        </p:nvSpPr>
        <p:spPr>
          <a:xfrm>
            <a:off x="4673396" y="3351627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128</a:t>
            </a:r>
            <a:endParaRPr kumimoji="1"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07AC18-B461-DB4A-82BE-891E25989C83}"/>
              </a:ext>
            </a:extLst>
          </p:cNvPr>
          <p:cNvSpPr/>
          <p:nvPr/>
        </p:nvSpPr>
        <p:spPr>
          <a:xfrm>
            <a:off x="8372619" y="2075911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B348D13-3F4C-974D-AF2C-9274542B75E7}"/>
              </a:ext>
            </a:extLst>
          </p:cNvPr>
          <p:cNvSpPr/>
          <p:nvPr/>
        </p:nvSpPr>
        <p:spPr>
          <a:xfrm>
            <a:off x="9833314" y="2075911"/>
            <a:ext cx="604911" cy="234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0313194-B2F4-BA44-9407-7FC9FD12E77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516835" y="3250564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5766F97-572B-E24F-9FBE-0252140E2C57}"/>
              </a:ext>
            </a:extLst>
          </p:cNvPr>
          <p:cNvCxnSpPr>
            <a:cxnSpLocks/>
          </p:cNvCxnSpPr>
          <p:nvPr/>
        </p:nvCxnSpPr>
        <p:spPr>
          <a:xfrm flipV="1">
            <a:off x="8977530" y="3250562"/>
            <a:ext cx="855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5804830-C8F3-F54F-8E1A-3157269E89AF}"/>
              </a:ext>
            </a:extLst>
          </p:cNvPr>
          <p:cNvSpPr txBox="1"/>
          <p:nvPr/>
        </p:nvSpPr>
        <p:spPr>
          <a:xfrm>
            <a:off x="8985922" y="2904139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pooling</a:t>
            </a:r>
            <a:endParaRPr kumimoji="1"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62A40DA-39B4-3143-9FC5-1D89C920D3D5}"/>
              </a:ext>
            </a:extLst>
          </p:cNvPr>
          <p:cNvSpPr txBox="1"/>
          <p:nvPr/>
        </p:nvSpPr>
        <p:spPr>
          <a:xfrm>
            <a:off x="9106482" y="3409326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f=2</a:t>
            </a:r>
          </a:p>
          <a:p>
            <a:r>
              <a:rPr kumimoji="1" lang="en-US" altLang="zh-CN" sz="1600" dirty="0"/>
              <a:t>s=2</a:t>
            </a:r>
            <a:endParaRPr kumimoji="1"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17D8881-4E65-AE48-936D-721A8B9F5ED7}"/>
              </a:ext>
            </a:extLst>
          </p:cNvPr>
          <p:cNvSpPr txBox="1"/>
          <p:nvPr/>
        </p:nvSpPr>
        <p:spPr>
          <a:xfrm>
            <a:off x="8121727" y="167252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  <a:r>
              <a:rPr kumimoji="1" lang="zh-CN" altLang="en-US" dirty="0"/>
              <a:t>*</a:t>
            </a:r>
            <a:r>
              <a:rPr kumimoji="1" lang="en-US" altLang="zh-CN" dirty="0"/>
              <a:t>256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5ABC1-B998-6644-8602-6790E991F87C}"/>
              </a:ext>
            </a:extLst>
          </p:cNvPr>
          <p:cNvSpPr txBox="1"/>
          <p:nvPr/>
        </p:nvSpPr>
        <p:spPr>
          <a:xfrm>
            <a:off x="9644288" y="16959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*</a:t>
            </a:r>
            <a:r>
              <a:rPr kumimoji="1" lang="en-US" altLang="zh-CN" dirty="0"/>
              <a:t>8</a:t>
            </a:r>
            <a:r>
              <a:rPr kumimoji="1" lang="zh-CN" altLang="en-US" dirty="0"/>
              <a:t>*</a:t>
            </a:r>
            <a:r>
              <a:rPr kumimoji="1" lang="en-US" altLang="zh-CN" dirty="0"/>
              <a:t>256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7F2ADF-4C8C-7547-B6D8-8D446B84D10E}"/>
              </a:ext>
            </a:extLst>
          </p:cNvPr>
          <p:cNvSpPr txBox="1"/>
          <p:nvPr/>
        </p:nvSpPr>
        <p:spPr>
          <a:xfrm>
            <a:off x="7583062" y="3331454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</a:t>
            </a:r>
          </a:p>
          <a:p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256</a:t>
            </a:r>
            <a:endParaRPr kumimoji="1" lang="zh-CN" altLang="en-US" sz="1600" dirty="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D003280-D3B1-C74D-A775-EE4BFF4299B5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10438225" y="3250564"/>
            <a:ext cx="806998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36A0B8-322E-1C42-BA1E-4E5C59C77B29}"/>
                  </a:ext>
                </a:extLst>
              </p:cNvPr>
              <p:cNvSpPr txBox="1"/>
              <p:nvPr/>
            </p:nvSpPr>
            <p:spPr>
              <a:xfrm>
                <a:off x="1266092" y="675249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CONV=3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filters,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same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36A0B8-322E-1C42-BA1E-4E5C59C7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2" y="675249"/>
                <a:ext cx="3166251" cy="369332"/>
              </a:xfrm>
              <a:prstGeom prst="rect">
                <a:avLst/>
              </a:prstGeom>
              <a:blipFill>
                <a:blip r:embed="rId4"/>
                <a:stretch>
                  <a:fillRect l="-1600" t="-6667" r="-4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00C70E7-2D6B-AC49-A852-4001B37E76A7}"/>
              </a:ext>
            </a:extLst>
          </p:cNvPr>
          <p:cNvSpPr txBox="1"/>
          <p:nvPr/>
        </p:nvSpPr>
        <p:spPr>
          <a:xfrm>
            <a:off x="5233182" y="68931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0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19031</TotalTime>
  <Words>200</Words>
  <Application>Microsoft Macintosh PowerPoint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</dc:creator>
  <cp:lastModifiedBy>HYC</cp:lastModifiedBy>
  <cp:revision>16</cp:revision>
  <dcterms:created xsi:type="dcterms:W3CDTF">2019-10-24T14:58:36Z</dcterms:created>
  <dcterms:modified xsi:type="dcterms:W3CDTF">2019-12-09T02:08:10Z</dcterms:modified>
</cp:coreProperties>
</file>