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0a19cdc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0a19cdc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Nomen, Hauptwort, Dingwort, Namenwort, Nennwort, Substantivum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0a19cdc9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0a19cdc9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0a19cdc9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0a19cdc9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0a19cdc9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0a19cdc9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a19cdc9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a19cdc9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udyflix.de/deutsch/substantive-3575" TargetMode="External"/><Relationship Id="rId4" Type="http://schemas.openxmlformats.org/officeDocument/2006/relationships/hyperlink" Target="https://www.dw.com/de/die-l%C3%A4ngsten-deutschen-w%C3%B6rter/a-35972775" TargetMode="External"/><Relationship Id="rId5" Type="http://schemas.openxmlformats.org/officeDocument/2006/relationships/hyperlink" Target="https://www.utb.de/doi/book/10.36198/9783838554389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Substantive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“</a:t>
            </a:r>
            <a:r>
              <a:rPr lang="en-GB"/>
              <a:t>Habt Ihr auch schon einmal ein Substantiv genutzt?</a:t>
            </a:r>
            <a:r>
              <a:rPr lang="en-GB" sz="3108"/>
              <a:t>” </a:t>
            </a:r>
            <a:endParaRPr sz="31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8"/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8"/>
              <a:t>- Moritz Brömme (2022)</a:t>
            </a:r>
            <a:endParaRPr sz="1308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43825" y="4005650"/>
            <a:ext cx="610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Moritz Brömme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Dimitar Dimitrov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Arian Härtl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Friedrich Vierkorn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 Substantiv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Wort, vor das man einen Artikel setzen kann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abstrakte und konkrete Substantive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wird dekliniert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Genus (maskulinum, femininum, neutrum)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Numerus (singular, plural)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Kasus (Nominativ, </a:t>
            </a:r>
            <a:r>
              <a:rPr lang="en-GB" sz="1800"/>
              <a:t>Genitiv,</a:t>
            </a:r>
            <a:r>
              <a:rPr lang="en-GB" sz="1800"/>
              <a:t> Dativ, Akkusativ)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Endungen zum erkennen von Substantiven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 Substantivaneinanderreihungsproblem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Komposita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längere Wörter sind unübersichtlich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Wortblähungen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Wörter unnötig erweitern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keine weitere Erklärungskraft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redundante Informationen</a:t>
            </a:r>
            <a:endParaRPr sz="22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Beispielsubstativaneinanderreihungen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Inkompetenzkompensationskompetenz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Verkehrswegeplanungsbeschleunigung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Grundstücksverkehrsgenehmigungs-</a:t>
            </a:r>
            <a:br>
              <a:rPr lang="en-GB" sz="2200"/>
            </a:br>
            <a:r>
              <a:rPr lang="en-GB" sz="2200"/>
              <a:t>zuständigkeitsübertragungsverordnung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Rindfleischetikettierungsüberwachungs-</a:t>
            </a:r>
            <a:br>
              <a:rPr lang="en-GB" sz="2200"/>
            </a:br>
            <a:r>
              <a:rPr lang="en-GB" sz="2200"/>
              <a:t>aufgabenübertragungsgesetz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Aufmerksamkeitsdefizit-Hyperaktivitätsstörung</a:t>
            </a:r>
            <a:endParaRPr sz="22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Lösung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Nominalkonstruktionen vermeiden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lieber Verben verwenden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kürzere Formulierungen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präzise Substantive verwenden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Quellen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https://studyflix.de/deutsch/substantive-3575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https://www.dw.com/de/die-längsten-deutschen-wörter/a-35972775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Wissenschaftlich schreiben leicht gemacht, 9783825254384, 2021</a:t>
            </a:r>
            <a:br>
              <a:rPr lang="en-GB" sz="1600"/>
            </a:br>
            <a:r>
              <a:rPr lang="en-GB" sz="1600" u="sng">
                <a:solidFill>
                  <a:schemeClr val="hlink"/>
                </a:solidFill>
                <a:hlinkClick r:id="rId5"/>
              </a:rPr>
              <a:t>https://www.utb.de/doi/book/10.36198/9783838554389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