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2" r:id="rId12"/>
    <p:sldId id="275" r:id="rId13"/>
    <p:sldId id="276" r:id="rId14"/>
    <p:sldId id="277" r:id="rId15"/>
    <p:sldId id="279" r:id="rId16"/>
    <p:sldId id="280" r:id="rId17"/>
    <p:sldId id="278" r:id="rId18"/>
    <p:sldId id="273" r:id="rId19"/>
    <p:sldId id="274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81" r:id="rId29"/>
    <p:sldId id="289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9" r:id="rId38"/>
    <p:sldId id="298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600" dirty="0" err="1"/>
              <a:t>io_namespace_http_requests_latency_seconds_histogram_sum</a:t>
            </a:r>
            <a:r>
              <a:rPr lang="en-US" altLang="zh-CN" sz="1600" dirty="0"/>
              <a:t>{path="/",method="</a:t>
            </a:r>
            <a:r>
              <a:rPr lang="en-US" altLang="zh-CN" sz="1600" dirty="0" err="1"/>
              <a:t>GET",code</a:t>
            </a:r>
            <a:r>
              <a:rPr lang="en-US" altLang="zh-CN" sz="16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 err="1"/>
              <a:t>io_namespace_http_requests_latency_seconds_histogram_count</a:t>
            </a:r>
            <a:r>
              <a:rPr lang="en-US" altLang="zh-CN" sz="1600" dirty="0"/>
              <a:t>{path="/",method="</a:t>
            </a:r>
            <a:r>
              <a:rPr lang="en-US" altLang="zh-CN" sz="1600" dirty="0" err="1"/>
              <a:t>GET",code</a:t>
            </a:r>
            <a:r>
              <a:rPr lang="en-US" altLang="zh-CN" sz="1600" dirty="0"/>
              <a:t>="200",} 2.0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bucket </a:t>
            </a:r>
            <a:r>
              <a:rPr lang="zh-CN" altLang="en-US" sz="16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600" dirty="0" err="1"/>
              <a:t>xxx_bucket</a:t>
            </a:r>
            <a:r>
              <a:rPr lang="en-US" altLang="zh-CN" sz="1600" dirty="0"/>
              <a:t>{...,le="0.01"} </a:t>
            </a:r>
            <a:r>
              <a:rPr lang="zh-CN" altLang="en-US" sz="1600" dirty="0"/>
              <a:t>的值为 </a:t>
            </a:r>
            <a:r>
              <a:rPr lang="en-US" altLang="zh-CN" sz="1600" dirty="0"/>
              <a:t>10</a:t>
            </a:r>
            <a:r>
              <a:rPr lang="zh-CN" altLang="en-US" sz="1600" dirty="0"/>
              <a:t>，而 </a:t>
            </a:r>
            <a:r>
              <a:rPr lang="en-US" altLang="zh-CN" sz="1600" dirty="0" err="1"/>
              <a:t>xxx_bucket</a:t>
            </a:r>
            <a:r>
              <a:rPr lang="en-US" altLang="zh-CN" sz="1600" dirty="0"/>
              <a:t>{...,le="0.05"} </a:t>
            </a:r>
            <a:r>
              <a:rPr lang="zh-CN" altLang="en-US" sz="1600" dirty="0"/>
              <a:t>的值为 </a:t>
            </a:r>
            <a:r>
              <a:rPr lang="en-US" altLang="zh-CN" sz="1600" dirty="0"/>
              <a:t>30</a:t>
            </a:r>
            <a:r>
              <a:rPr lang="zh-CN" altLang="en-US" sz="1600" dirty="0"/>
              <a:t>，那么意味着这 </a:t>
            </a:r>
            <a:r>
              <a:rPr lang="en-US" altLang="zh-CN" sz="1600" dirty="0"/>
              <a:t>30 </a:t>
            </a:r>
            <a:r>
              <a:rPr lang="zh-CN" altLang="en-US" sz="1600" dirty="0"/>
              <a:t>个采样点中，有 </a:t>
            </a:r>
            <a:r>
              <a:rPr lang="en-US" altLang="zh-CN" sz="1600" dirty="0"/>
              <a:t>10 </a:t>
            </a:r>
            <a:r>
              <a:rPr lang="zh-CN" altLang="en-US" sz="1600" dirty="0"/>
              <a:t>个是小于 </a:t>
            </a:r>
            <a:r>
              <a:rPr lang="en-US" altLang="zh-CN" sz="1600" dirty="0"/>
              <a:t>10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的，其余 </a:t>
            </a:r>
            <a:r>
              <a:rPr lang="en-US" altLang="zh-CN" sz="1600" dirty="0"/>
              <a:t>20 </a:t>
            </a:r>
            <a:r>
              <a:rPr lang="zh-CN" altLang="en-US" sz="1600" dirty="0"/>
              <a:t>个采样点的响应时间是介于 </a:t>
            </a:r>
            <a:r>
              <a:rPr lang="en-US" altLang="zh-CN" sz="1600" dirty="0"/>
              <a:t>10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50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之间的。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60E1E-9B42-4B2E-BF47-43971C20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2708</Words>
  <Application>Microsoft Office PowerPoint</Application>
  <PresentationFormat>宽屏</PresentationFormat>
  <Paragraphs>189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helvetica neue</vt:lpstr>
      <vt:lpstr>helvetica neue</vt:lpstr>
      <vt:lpstr>等线</vt:lpstr>
      <vt:lpstr>等线 Light</vt:lpstr>
      <vt:lpstr>Arial</vt:lpstr>
      <vt:lpstr>Wingdings</vt:lpstr>
      <vt:lpstr>Office 主题​​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51</cp:revision>
  <dcterms:created xsi:type="dcterms:W3CDTF">2019-08-06T08:38:08Z</dcterms:created>
  <dcterms:modified xsi:type="dcterms:W3CDTF">2019-10-25T06:36:46Z</dcterms:modified>
</cp:coreProperties>
</file>