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4"/>
  </p:notesMasterIdLst>
  <p:handoutMasterIdLst>
    <p:handoutMasterId r:id="rId15"/>
  </p:handoutMasterIdLst>
  <p:sldIdLst>
    <p:sldId id="257" r:id="rId2"/>
    <p:sldId id="258" r:id="rId3"/>
    <p:sldId id="260" r:id="rId4"/>
    <p:sldId id="261" r:id="rId5"/>
    <p:sldId id="263" r:id="rId6"/>
    <p:sldId id="262" r:id="rId7"/>
    <p:sldId id="264" r:id="rId8"/>
    <p:sldId id="259" r:id="rId9"/>
    <p:sldId id="266" r:id="rId10"/>
    <p:sldId id="267" r:id="rId11"/>
    <p:sldId id="265" r:id="rId12"/>
    <p:sldId id="268"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2020/3/30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2020/3/30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2020/3/30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2020/3/30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2020/3/30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2020/3/30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2020/3/30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2020/3/30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2020/3/30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2020/3/30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2020/3/30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2020/3/30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2020/3/30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2020/3/30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zh-cn" dirty="0"/>
              <a:t>Sit Dolor Amet</a:t>
            </a:r>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p:txBody>
          <a:bodyPr>
            <a:normAutofit fontScale="77500" lnSpcReduction="20000"/>
          </a:bodyPr>
          <a:lstStyle/>
          <a:p>
            <a:r>
              <a:rPr lang="zh-CN" altLang="en-US" dirty="0"/>
              <a:t>架构</a:t>
            </a:r>
            <a:endParaRPr lang="en-US" altLang="zh-CN" dirty="0"/>
          </a:p>
          <a:p>
            <a:r>
              <a:rPr lang="zh-CN" altLang="en-US" dirty="0"/>
              <a:t>平台支持</a:t>
            </a:r>
            <a:endParaRPr lang="en-US" altLang="zh-CN" dirty="0"/>
          </a:p>
          <a:p>
            <a:pPr lvl="1"/>
            <a:r>
              <a:rPr lang="en-US" altLang="zh-CN" dirty="0" err="1"/>
              <a:t>Istio</a:t>
            </a:r>
            <a:r>
              <a:rPr lang="en-US" altLang="zh-CN" dirty="0"/>
              <a:t> </a:t>
            </a:r>
            <a:r>
              <a:rPr lang="zh-CN" altLang="en-US" dirty="0"/>
              <a:t>支持</a:t>
            </a:r>
            <a:r>
              <a:rPr lang="en-US" altLang="zh-CN" dirty="0"/>
              <a:t>spanning Cloud, on-premise, Kubernetes, Mesos, and more. </a:t>
            </a:r>
            <a:r>
              <a:rPr lang="zh-CN" altLang="en-US" dirty="0"/>
              <a:t>其实也只支持</a:t>
            </a:r>
            <a:r>
              <a:rPr lang="en-US" altLang="zh-CN" dirty="0"/>
              <a:t>Kubernetes </a:t>
            </a:r>
            <a:r>
              <a:rPr lang="zh-CN" altLang="en-US"/>
              <a:t>。</a:t>
            </a:r>
            <a:endParaRPr lang="en-US" altLang="zh-CN" dirty="0"/>
          </a:p>
          <a:p>
            <a:pPr lvl="1"/>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r>
              <a:rPr lang="zh-CN" altLang="en-US" dirty="0"/>
              <a:t>协议支持</a:t>
            </a:r>
            <a:endParaRPr lang="en-US" altLang="zh-CN" dirty="0"/>
          </a:p>
          <a:p>
            <a:pPr lvl="1"/>
            <a:r>
              <a:rPr lang="zh-CN" altLang="en-US" dirty="0"/>
              <a:t>基于外挂代理，</a:t>
            </a:r>
            <a:r>
              <a:rPr lang="en-US" altLang="zh-CN" dirty="0"/>
              <a:t>Istio</a:t>
            </a:r>
            <a:r>
              <a:rPr lang="zh-CN" altLang="en-US" dirty="0"/>
              <a:t>和</a:t>
            </a:r>
            <a:r>
              <a:rPr lang="en-US" altLang="zh-CN" dirty="0"/>
              <a:t>Linkerd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r>
              <a:rPr lang="zh-CN" altLang="en-US" dirty="0"/>
              <a:t>外挂注入</a:t>
            </a:r>
            <a:endParaRPr lang="en-US" altLang="zh-CN" dirty="0"/>
          </a:p>
          <a:p>
            <a:pPr lvl="1"/>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r>
              <a:rPr lang="zh-CN" altLang="en-US" dirty="0"/>
              <a:t>监控和跟踪</a:t>
            </a:r>
            <a:endParaRPr lang="en-US" altLang="zh-CN" dirty="0"/>
          </a:p>
          <a:p>
            <a:pPr lvl="1"/>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从外部进行监控，但目前并不支持分布式跟踪。</a:t>
            </a:r>
            <a:endParaRPr lang="en-US" altLang="zh-CN" dirty="0"/>
          </a:p>
          <a:p>
            <a:r>
              <a:rPr lang="zh-CN" altLang="en-US" dirty="0"/>
              <a:t>性能</a:t>
            </a:r>
            <a:endParaRPr lang="en-US" altLang="zh-CN" dirty="0"/>
          </a:p>
          <a:p>
            <a:pPr lvl="1"/>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2020/3/30</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1371</Words>
  <Application>Microsoft Office PowerPoint</Application>
  <PresentationFormat>宽屏</PresentationFormat>
  <Paragraphs>118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Microsoft YaHei UI</vt:lpstr>
      <vt:lpstr>Calibri</vt:lpstr>
      <vt:lpstr>Franklin Gothic Book</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为什么选择Istio？</vt:lpstr>
      <vt:lpstr>如果使用服务网格，是否需要API网关？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2020-03-30T09:13:58Z</dcterms:modified>
</cp:coreProperties>
</file>