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9" r:id="rId3"/>
    <p:sldId id="300" r:id="rId4"/>
    <p:sldId id="260" r:id="rId5"/>
    <p:sldId id="302" r:id="rId6"/>
    <p:sldId id="337" r:id="rId7"/>
    <p:sldId id="306" r:id="rId8"/>
    <p:sldId id="304" r:id="rId9"/>
    <p:sldId id="338" r:id="rId10"/>
    <p:sldId id="339" r:id="rId11"/>
    <p:sldId id="307" r:id="rId12"/>
    <p:sldId id="344" r:id="rId13"/>
    <p:sldId id="343" r:id="rId14"/>
    <p:sldId id="326" r:id="rId15"/>
    <p:sldId id="319" r:id="rId16"/>
    <p:sldId id="342" r:id="rId17"/>
    <p:sldId id="327" r:id="rId18"/>
    <p:sldId id="336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6699FF"/>
    <a:srgbClr val="3366FF"/>
    <a:srgbClr val="0066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28" autoAdjust="0"/>
  </p:normalViewPr>
  <p:slideViewPr>
    <p:cSldViewPr>
      <p:cViewPr varScale="1">
        <p:scale>
          <a:sx n="83" d="100"/>
          <a:sy n="83" d="100"/>
        </p:scale>
        <p:origin x="-77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5</c:v>
                </c:pt>
                <c:pt idx="3">
                  <c:v>3.8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"/>
        <c:overlap val="-27"/>
        <c:axId val="275836288"/>
        <c:axId val="275977344"/>
      </c:barChart>
      <c:catAx>
        <c:axId val="275836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5977344"/>
        <c:crosses val="autoZero"/>
        <c:auto val="1"/>
        <c:lblAlgn val="ctr"/>
        <c:lblOffset val="100"/>
        <c:noMultiLvlLbl val="0"/>
      </c:catAx>
      <c:valAx>
        <c:axId val="275977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58362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2788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23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576072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你在测试工作过程中是否遇到了这些问题呢？</a:t>
            </a:r>
            <a:endParaRPr lang="en-US" altLang="zh-CN" dirty="0" smtClean="0"/>
          </a:p>
          <a:p>
            <a:pPr defTabSz="576072">
              <a:spcBef>
                <a:spcPts val="400"/>
              </a:spcBef>
              <a:defRPr sz="1800" b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1</a:t>
            </a:r>
            <a:r>
              <a:rPr lang="zh-CN" altLang="en-US" dirty="0" smtClean="0"/>
              <a:t>、没有明确的测试工作流程和规范，我不清楚到那个时间点要做什么事情</a:t>
            </a:r>
          </a:p>
          <a:p>
            <a:pPr defTabSz="576072">
              <a:spcBef>
                <a:spcPts val="400"/>
              </a:spcBef>
              <a:defRPr sz="1800" b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2</a:t>
            </a:r>
            <a:r>
              <a:rPr lang="zh-CN" altLang="en-US" dirty="0" smtClean="0"/>
              <a:t>、没有明确的测试输出件要求，我不清楚做到什么情况算卓越</a:t>
            </a:r>
          </a:p>
          <a:p>
            <a:pPr defTabSz="576072">
              <a:spcBef>
                <a:spcPts val="400"/>
              </a:spcBef>
              <a:defRPr sz="1800" b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3</a:t>
            </a:r>
            <a:r>
              <a:rPr lang="zh-CN" altLang="en-US" dirty="0" smtClean="0"/>
              <a:t>、我在测试工作过程中，总是在做大量的、手工的、重复的工作</a:t>
            </a:r>
          </a:p>
          <a:p>
            <a:pPr defTabSz="576072">
              <a:spcBef>
                <a:spcPts val="400"/>
              </a:spcBef>
              <a:defRPr sz="1800" b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4</a:t>
            </a:r>
            <a:r>
              <a:rPr lang="zh-CN" altLang="en-US" dirty="0" smtClean="0"/>
              <a:t>、我在测试过程中，总是被打断要去做其它的事情</a:t>
            </a:r>
          </a:p>
          <a:p>
            <a:pPr defTabSz="576072">
              <a:spcBef>
                <a:spcPts val="400"/>
              </a:spcBef>
              <a:defRPr sz="1800" b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5</a:t>
            </a:r>
            <a:r>
              <a:rPr lang="zh-CN" altLang="en-US" dirty="0" smtClean="0"/>
              <a:t>、我不关心自己的工作效率和未来的职业规划，领导安排啥，我就做啥</a:t>
            </a:r>
          </a:p>
        </p:txBody>
      </p:sp>
    </p:spTree>
    <p:extLst>
      <p:ext uri="{BB962C8B-B14F-4D97-AF65-F5344CB8AC3E}">
        <p14:creationId xmlns:p14="http://schemas.microsoft.com/office/powerpoint/2010/main" val="396245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小时定律”的概念源于著名德国心理学家安德斯</a:t>
            </a:r>
            <a:r>
              <a:rPr lang="en-US" altLang="zh-CN" dirty="0" smtClean="0"/>
              <a:t>·</a:t>
            </a:r>
            <a:r>
              <a:rPr lang="zh-CN" altLang="en-US" dirty="0" smtClean="0"/>
              <a:t>埃里克森</a:t>
            </a:r>
            <a:r>
              <a:rPr lang="en-US" altLang="zh-CN" dirty="0" smtClean="0"/>
              <a:t>(Anders Ericsson)</a:t>
            </a:r>
            <a:r>
              <a:rPr lang="zh-CN" altLang="en-US" dirty="0" smtClean="0"/>
              <a:t>，他研究了人们如何成为他们领域专家的方式。加拿大著名作家马尔科姆</a:t>
            </a:r>
            <a:r>
              <a:rPr lang="en-US" altLang="zh-CN" dirty="0" smtClean="0"/>
              <a:t>·</a:t>
            </a:r>
            <a:r>
              <a:rPr lang="zh-CN" altLang="en-US" dirty="0" smtClean="0"/>
              <a:t>格拉德威尔</a:t>
            </a:r>
            <a:r>
              <a:rPr lang="en-US" altLang="zh-CN" dirty="0" smtClean="0"/>
              <a:t>(Malcolm </a:t>
            </a:r>
            <a:r>
              <a:rPr lang="en-US" altLang="zh-CN" dirty="0" err="1" smtClean="0"/>
              <a:t>Gladwell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异类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一书中提出了这个观点，即人们眼中的天才之所以卓越非凡，并非天资超人一等，而是付出了持续不断的努力，一万小时的锤炼是任何人，从平凡变成超凡的必要条件。要成为某个领域的专家，需要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小时，按比例计算就是：</a:t>
            </a:r>
            <a:r>
              <a:rPr lang="zh-CN" altLang="en-US" b="1" dirty="0" smtClean="0"/>
              <a:t>如果每天工作八小时，一周工作五天，那么成为一个领域的专家至少需要五年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85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 latinLnBrk="0"/>
            <a:r>
              <a:rPr lang="en-US" altLang="zh-CN" dirty="0" smtClean="0"/>
              <a:t>B:</a:t>
            </a:r>
            <a:r>
              <a:rPr lang="zh-CN" altLang="en-US" dirty="0" smtClean="0"/>
              <a:t>字节跳动</a:t>
            </a:r>
          </a:p>
        </p:txBody>
      </p:sp>
    </p:spTree>
    <p:extLst>
      <p:ext uri="{BB962C8B-B14F-4D97-AF65-F5344CB8AC3E}">
        <p14:creationId xmlns:p14="http://schemas.microsoft.com/office/powerpoint/2010/main" val="409519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三步走策略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09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举例一：以新房装修为例，合格的测试工程师就是各个工序的装修师傅，他们只管按照设计要求做好自己的工序，而优秀的测试工程师更像是个包工头，他们关心的是整体交付的质量。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606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回顾总结</a:t>
            </a:r>
            <a:r>
              <a:rPr lang="en-US" dirty="0" smtClean="0"/>
              <a:t>---</a:t>
            </a:r>
            <a:r>
              <a:rPr lang="zh-CN" altLang="en-US" dirty="0" smtClean="0"/>
              <a:t>感性升华</a:t>
            </a:r>
            <a:endParaRPr lang="en-US" altLang="zh-CN" dirty="0" smtClean="0"/>
          </a:p>
          <a:p>
            <a:r>
              <a:rPr lang="zh-CN" altLang="en-US" dirty="0" smtClean="0"/>
              <a:t>不要墨守成规，敢于创新才能打败对手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36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" y="0"/>
            <a:ext cx="866777" cy="81438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4"/>
            <a:ext cx="343901" cy="358139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400816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7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4"/>
            <a:ext cx="343901" cy="358139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文本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6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4"/>
            <a:ext cx="343901" cy="358139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lIns="34290" tIns="34290" rIns="34290" bIns="34290"/>
          <a:lstStyle/>
          <a:p>
            <a:r>
              <a:t>标题文本</a:t>
            </a:r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21043" cy="335281"/>
          </a:xfrm>
          <a:prstGeom prst="rect">
            <a:avLst/>
          </a:prstGeom>
        </p:spPr>
        <p:txBody>
          <a:bodyPr lIns="34290" tIns="34290" rIns="34290" bIns="34290"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64078" y="1684570"/>
            <a:ext cx="2981327" cy="468082"/>
          </a:xfrm>
          <a:prstGeom prst="rect">
            <a:avLst/>
          </a:prstGeom>
        </p:spPr>
        <p:txBody>
          <a:bodyPr lIns="34290" tIns="34290" rIns="34290" bIns="34290"/>
          <a:lstStyle>
            <a:lvl1pPr marL="0" indent="0">
              <a:buSzTx/>
              <a:buFontTx/>
              <a:buNone/>
              <a:defRPr sz="3000" b="1">
                <a:solidFill>
                  <a:srgbClr val="404040"/>
                </a:solidFill>
              </a:defRPr>
            </a:lvl1pPr>
            <a:lvl2pPr marL="763359" indent="-306159">
              <a:buFontTx/>
              <a:defRPr sz="3000" b="1">
                <a:solidFill>
                  <a:srgbClr val="404040"/>
                </a:solidFill>
              </a:defRPr>
            </a:lvl2pPr>
            <a:lvl3pPr marL="1200150" indent="-285750">
              <a:buFontTx/>
              <a:defRPr sz="3000" b="1">
                <a:solidFill>
                  <a:srgbClr val="404040"/>
                </a:solidFill>
              </a:defRPr>
            </a:lvl3pPr>
            <a:lvl4pPr marL="1714500" indent="-342900">
              <a:buFontTx/>
              <a:defRPr sz="3000" b="1">
                <a:solidFill>
                  <a:srgbClr val="404040"/>
                </a:solidFill>
              </a:defRPr>
            </a:lvl4pPr>
            <a:lvl5pPr marL="2171700" indent="-342900">
              <a:buFontTx/>
              <a:defRPr sz="3000" b="1">
                <a:solidFill>
                  <a:srgbClr val="40404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直接连接符 36"/>
          <p:cNvSpPr/>
          <p:nvPr/>
        </p:nvSpPr>
        <p:spPr>
          <a:xfrm>
            <a:off x="3090891" y="2830468"/>
            <a:ext cx="3014666" cy="3"/>
          </a:xfrm>
          <a:prstGeom prst="line">
            <a:avLst/>
          </a:prstGeom>
          <a:ln w="38100">
            <a:solidFill>
              <a:srgbClr val="000000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064078" y="2257518"/>
            <a:ext cx="4222547" cy="468083"/>
          </a:xfrm>
          <a:prstGeom prst="rect">
            <a:avLst/>
          </a:prstGeom>
        </p:spPr>
        <p:txBody>
          <a:bodyPr lIns="34290" tIns="34290" rIns="34290" bIns="34290"/>
          <a:lstStyle/>
          <a:p>
            <a:pPr marL="298322" indent="-298322" defTabSz="795527">
              <a:spcBef>
                <a:spcPts val="600"/>
              </a:spcBef>
              <a:defRPr sz="2784"/>
            </a:pPr>
            <a:endParaRPr/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9"/>
          </a:xfrm>
          <a:prstGeom prst="rect">
            <a:avLst/>
          </a:prstGeom>
        </p:spPr>
        <p:txBody>
          <a:bodyPr/>
          <a:lstStyle>
            <a:lvl1pPr>
              <a:defRPr cap="all"/>
            </a:lvl1pPr>
          </a:lstStyle>
          <a:p>
            <a:r>
              <a:t>标题文本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3"/>
            <a:ext cx="7772401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4"/>
            <a:ext cx="343901" cy="358139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400816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4"/>
            <a:ext cx="343901" cy="358139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400816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3"/>
            <a:ext cx="4040188" cy="4798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6" y="1151333"/>
            <a:ext cx="4041777" cy="479824"/>
          </a:xfrm>
          <a:prstGeom prst="rect">
            <a:avLst/>
          </a:prstGeom>
        </p:spPr>
        <p:txBody>
          <a:bodyPr anchor="b"/>
          <a:lstStyle/>
          <a:p>
            <a:pPr marL="284606" indent="-284606" defTabSz="758951">
              <a:spcBef>
                <a:spcPts val="500"/>
              </a:spcBef>
              <a:defRPr sz="2656"/>
            </a:pPr>
            <a:endParaRPr/>
          </a:p>
        </p:txBody>
      </p:sp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4"/>
            <a:ext cx="343901" cy="358139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400816" cy="857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4"/>
            <a:ext cx="343901" cy="358139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4"/>
            <a:ext cx="343901" cy="358139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6" cy="8715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7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1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4"/>
            <a:ext cx="343901" cy="358139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2" cy="425054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7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2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4"/>
            <a:ext cx="343901" cy="358139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4"/>
          <p:cNvSpPr/>
          <p:nvPr/>
        </p:nvSpPr>
        <p:spPr>
          <a:xfrm flipV="1">
            <a:off x="785785" y="4974147"/>
            <a:ext cx="7929620" cy="41149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矩形 15"/>
          <p:cNvSpPr/>
          <p:nvPr/>
        </p:nvSpPr>
        <p:spPr>
          <a:xfrm flipV="1">
            <a:off x="642909" y="4886340"/>
            <a:ext cx="142878" cy="12857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矩形 16"/>
          <p:cNvSpPr/>
          <p:nvPr/>
        </p:nvSpPr>
        <p:spPr>
          <a:xfrm>
            <a:off x="500034" y="4822047"/>
            <a:ext cx="142878" cy="19288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571470" y="205978"/>
            <a:ext cx="811533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571470" y="1200150"/>
            <a:ext cx="811533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89220" y="463264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黑体"/>
          <a:ea typeface="黑体"/>
          <a:cs typeface="黑体"/>
          <a:sym typeface="黑体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黑体"/>
          <a:ea typeface="黑体"/>
          <a:cs typeface="黑体"/>
          <a:sym typeface="黑体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黑体"/>
          <a:ea typeface="黑体"/>
          <a:cs typeface="黑体"/>
          <a:sym typeface="黑体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黑体"/>
          <a:ea typeface="黑体"/>
          <a:cs typeface="黑体"/>
          <a:sym typeface="黑体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黑体"/>
          <a:ea typeface="黑体"/>
          <a:cs typeface="黑体"/>
          <a:sym typeface="黑体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黑体"/>
          <a:ea typeface="黑体"/>
          <a:cs typeface="黑体"/>
          <a:sym typeface="黑体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黑体"/>
          <a:ea typeface="黑体"/>
          <a:cs typeface="黑体"/>
          <a:sym typeface="黑体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黑体"/>
          <a:ea typeface="黑体"/>
          <a:cs typeface="黑体"/>
          <a:sym typeface="黑体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黑体"/>
          <a:ea typeface="黑体"/>
          <a:cs typeface="黑体"/>
          <a:sym typeface="黑体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39072" t="10000" r="2794" b="21427"/>
          <a:stretch>
            <a:fillRect/>
          </a:stretch>
        </p:blipFill>
        <p:spPr>
          <a:xfrm>
            <a:off x="6117916" y="-1463"/>
            <a:ext cx="3026086" cy="1735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3071804" cy="1735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rcRect t="7509"/>
          <a:stretch>
            <a:fillRect/>
          </a:stretch>
        </p:blipFill>
        <p:spPr>
          <a:xfrm>
            <a:off x="3071808" y="-1461"/>
            <a:ext cx="3071835" cy="173592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文本框 6"/>
          <p:cNvSpPr txBox="1"/>
          <p:nvPr/>
        </p:nvSpPr>
        <p:spPr>
          <a:xfrm>
            <a:off x="232503" y="1995686"/>
            <a:ext cx="87504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defRPr sz="4000" b="1" cap="all"/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软件测试基础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7"/>
          <p:cNvSpPr txBox="1"/>
          <p:nvPr/>
        </p:nvSpPr>
        <p:spPr>
          <a:xfrm>
            <a:off x="6516216" y="4227934"/>
            <a:ext cx="2872257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 smtClean="0"/>
              <a:t>李鸿杰</a:t>
            </a:r>
            <a:endParaRPr dirty="0"/>
          </a:p>
        </p:txBody>
      </p:sp>
      <p:sp>
        <p:nvSpPr>
          <p:cNvPr id="9" name="文本框 7"/>
          <p:cNvSpPr txBox="1"/>
          <p:nvPr/>
        </p:nvSpPr>
        <p:spPr>
          <a:xfrm>
            <a:off x="4283968" y="2787774"/>
            <a:ext cx="4392488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01 - </a:t>
            </a:r>
            <a:r>
              <a:rPr lang="zh-CN" altLang="en-US" dirty="0" smtClean="0"/>
              <a:t>如何</a:t>
            </a:r>
            <a:r>
              <a:rPr lang="zh-CN" altLang="en-US" dirty="0"/>
              <a:t>从“合格”变为“优秀”？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3275856" y="2013436"/>
            <a:ext cx="3888432" cy="70233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r>
              <a:rPr lang="zh-CN" altLang="en-US" sz="4800" dirty="0" smtClean="0"/>
              <a:t>如何行动</a:t>
            </a:r>
            <a:endParaRPr sz="4800" dirty="0"/>
          </a:p>
        </p:txBody>
      </p:sp>
      <p:sp>
        <p:nvSpPr>
          <p:cNvPr id="171" name="矩形 2"/>
          <p:cNvSpPr txBox="1"/>
          <p:nvPr/>
        </p:nvSpPr>
        <p:spPr>
          <a:xfrm>
            <a:off x="1776982" y="933563"/>
            <a:ext cx="1256109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0" b="1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448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 flipH="1">
            <a:off x="3779912" y="2867718"/>
            <a:ext cx="1332651" cy="1111544"/>
            <a:chOff x="5824538" y="1790700"/>
            <a:chExt cx="1760537" cy="1468438"/>
          </a:xfrm>
          <a:solidFill>
            <a:srgbClr val="595959"/>
          </a:solidFill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5824538" y="1905000"/>
              <a:ext cx="1760537" cy="1354138"/>
            </a:xfrm>
            <a:custGeom>
              <a:avLst/>
              <a:gdLst>
                <a:gd name="T0" fmla="*/ 172 w 185"/>
                <a:gd name="T1" fmla="*/ 116 h 142"/>
                <a:gd name="T2" fmla="*/ 122 w 185"/>
                <a:gd name="T3" fmla="*/ 72 h 142"/>
                <a:gd name="T4" fmla="*/ 121 w 185"/>
                <a:gd name="T5" fmla="*/ 71 h 142"/>
                <a:gd name="T6" fmla="*/ 119 w 185"/>
                <a:gd name="T7" fmla="*/ 67 h 142"/>
                <a:gd name="T8" fmla="*/ 101 w 185"/>
                <a:gd name="T9" fmla="*/ 40 h 142"/>
                <a:gd name="T10" fmla="*/ 152 w 185"/>
                <a:gd name="T11" fmla="*/ 25 h 142"/>
                <a:gd name="T12" fmla="*/ 147 w 185"/>
                <a:gd name="T13" fmla="*/ 5 h 142"/>
                <a:gd name="T14" fmla="*/ 76 w 185"/>
                <a:gd name="T15" fmla="*/ 23 h 142"/>
                <a:gd name="T16" fmla="*/ 75 w 185"/>
                <a:gd name="T17" fmla="*/ 24 h 142"/>
                <a:gd name="T18" fmla="*/ 65 w 185"/>
                <a:gd name="T19" fmla="*/ 29 h 142"/>
                <a:gd name="T20" fmla="*/ 62 w 185"/>
                <a:gd name="T21" fmla="*/ 32 h 142"/>
                <a:gd name="T22" fmla="*/ 21 w 185"/>
                <a:gd name="T23" fmla="*/ 22 h 142"/>
                <a:gd name="T24" fmla="*/ 11 w 185"/>
                <a:gd name="T25" fmla="*/ 39 h 142"/>
                <a:gd name="T26" fmla="*/ 64 w 185"/>
                <a:gd name="T27" fmla="*/ 53 h 142"/>
                <a:gd name="T28" fmla="*/ 65 w 185"/>
                <a:gd name="T29" fmla="*/ 53 h 142"/>
                <a:gd name="T30" fmla="*/ 85 w 185"/>
                <a:gd name="T31" fmla="*/ 77 h 142"/>
                <a:gd name="T32" fmla="*/ 30 w 185"/>
                <a:gd name="T33" fmla="*/ 123 h 142"/>
                <a:gd name="T34" fmla="*/ 50 w 185"/>
                <a:gd name="T35" fmla="*/ 128 h 142"/>
                <a:gd name="T36" fmla="*/ 110 w 185"/>
                <a:gd name="T37" fmla="*/ 93 h 142"/>
                <a:gd name="T38" fmla="*/ 167 w 185"/>
                <a:gd name="T39" fmla="*/ 136 h 142"/>
                <a:gd name="T40" fmla="*/ 172 w 185"/>
                <a:gd name="T41" fmla="*/ 11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142">
                  <a:moveTo>
                    <a:pt x="172" y="116"/>
                  </a:moveTo>
                  <a:cubicBezTo>
                    <a:pt x="150" y="110"/>
                    <a:pt x="133" y="92"/>
                    <a:pt x="122" y="72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69"/>
                    <a:pt x="120" y="68"/>
                    <a:pt x="119" y="67"/>
                  </a:cubicBezTo>
                  <a:cubicBezTo>
                    <a:pt x="115" y="57"/>
                    <a:pt x="108" y="48"/>
                    <a:pt x="101" y="40"/>
                  </a:cubicBezTo>
                  <a:cubicBezTo>
                    <a:pt x="119" y="36"/>
                    <a:pt x="136" y="31"/>
                    <a:pt x="152" y="25"/>
                  </a:cubicBezTo>
                  <a:cubicBezTo>
                    <a:pt x="164" y="20"/>
                    <a:pt x="159" y="0"/>
                    <a:pt x="147" y="5"/>
                  </a:cubicBezTo>
                  <a:cubicBezTo>
                    <a:pt x="124" y="14"/>
                    <a:pt x="100" y="20"/>
                    <a:pt x="76" y="23"/>
                  </a:cubicBezTo>
                  <a:cubicBezTo>
                    <a:pt x="76" y="23"/>
                    <a:pt x="75" y="23"/>
                    <a:pt x="75" y="24"/>
                  </a:cubicBezTo>
                  <a:cubicBezTo>
                    <a:pt x="71" y="24"/>
                    <a:pt x="68" y="25"/>
                    <a:pt x="65" y="29"/>
                  </a:cubicBezTo>
                  <a:cubicBezTo>
                    <a:pt x="64" y="30"/>
                    <a:pt x="63" y="31"/>
                    <a:pt x="62" y="32"/>
                  </a:cubicBezTo>
                  <a:cubicBezTo>
                    <a:pt x="47" y="35"/>
                    <a:pt x="34" y="30"/>
                    <a:pt x="21" y="22"/>
                  </a:cubicBezTo>
                  <a:cubicBezTo>
                    <a:pt x="10" y="14"/>
                    <a:pt x="0" y="32"/>
                    <a:pt x="11" y="39"/>
                  </a:cubicBezTo>
                  <a:cubicBezTo>
                    <a:pt x="27" y="51"/>
                    <a:pt x="45" y="56"/>
                    <a:pt x="64" y="53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73" y="60"/>
                    <a:pt x="80" y="68"/>
                    <a:pt x="85" y="77"/>
                  </a:cubicBezTo>
                  <a:cubicBezTo>
                    <a:pt x="60" y="84"/>
                    <a:pt x="34" y="97"/>
                    <a:pt x="30" y="123"/>
                  </a:cubicBezTo>
                  <a:cubicBezTo>
                    <a:pt x="28" y="136"/>
                    <a:pt x="48" y="142"/>
                    <a:pt x="50" y="128"/>
                  </a:cubicBezTo>
                  <a:cubicBezTo>
                    <a:pt x="54" y="103"/>
                    <a:pt x="89" y="96"/>
                    <a:pt x="110" y="93"/>
                  </a:cubicBezTo>
                  <a:cubicBezTo>
                    <a:pt x="124" y="113"/>
                    <a:pt x="144" y="129"/>
                    <a:pt x="167" y="136"/>
                  </a:cubicBezTo>
                  <a:cubicBezTo>
                    <a:pt x="180" y="140"/>
                    <a:pt x="185" y="120"/>
                    <a:pt x="172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6205538" y="1790700"/>
              <a:ext cx="342900" cy="333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0" y="4231350"/>
            <a:ext cx="9144000" cy="9326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1750" y="262920"/>
            <a:ext cx="455110" cy="554882"/>
            <a:chOff x="2440388" y="1894114"/>
            <a:chExt cx="803554" cy="979714"/>
          </a:xfrm>
        </p:grpSpPr>
        <p:sp>
          <p:nvSpPr>
            <p:cNvPr id="6" name="等腰三角形 5"/>
            <p:cNvSpPr/>
            <p:nvPr/>
          </p:nvSpPr>
          <p:spPr>
            <a:xfrm rot="17584697">
              <a:off x="2394857" y="2024742"/>
              <a:ext cx="979714" cy="718457"/>
            </a:xfrm>
            <a:prstGeom prst="triangle">
              <a:avLst>
                <a:gd name="adj" fmla="val 77097"/>
              </a:avLst>
            </a:prstGeom>
            <a:solidFill>
              <a:srgbClr val="003A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371073">
              <a:off x="2440388" y="2353887"/>
              <a:ext cx="595021" cy="460532"/>
            </a:xfrm>
            <a:prstGeom prst="triangle">
              <a:avLst>
                <a:gd name="adj" fmla="val 77097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53526" y="3564784"/>
            <a:ext cx="1380833" cy="1142632"/>
            <a:chOff x="7899790" y="1432878"/>
            <a:chExt cx="2673155" cy="2212022"/>
          </a:xfrm>
          <a:effectLst>
            <a:outerShdw blurRad="76200" dist="2540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9" name="组合 18"/>
            <p:cNvGrpSpPr/>
            <p:nvPr/>
          </p:nvGrpSpPr>
          <p:grpSpPr>
            <a:xfrm>
              <a:off x="7899790" y="1930400"/>
              <a:ext cx="850900" cy="1714500"/>
              <a:chOff x="8077200" y="1943100"/>
              <a:chExt cx="850900" cy="171450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8915400" y="1943100"/>
                <a:ext cx="0" cy="17145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8077200" y="3467100"/>
                <a:ext cx="850900" cy="1778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9595240" y="1605439"/>
              <a:ext cx="850900" cy="1714500"/>
              <a:chOff x="9734745" y="1516539"/>
              <a:chExt cx="850900" cy="171450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10572945" y="1516539"/>
                <a:ext cx="0" cy="17145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9734745" y="3040539"/>
                <a:ext cx="850900" cy="1778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任意多边形 16"/>
            <p:cNvSpPr/>
            <p:nvPr/>
          </p:nvSpPr>
          <p:spPr>
            <a:xfrm>
              <a:off x="8528245" y="1432878"/>
              <a:ext cx="2044700" cy="660400"/>
            </a:xfrm>
            <a:custGeom>
              <a:avLst/>
              <a:gdLst>
                <a:gd name="connsiteX0" fmla="*/ 0 w 2044700"/>
                <a:gd name="connsiteY0" fmla="*/ 254000 h 660400"/>
                <a:gd name="connsiteX1" fmla="*/ 12700 w 2044700"/>
                <a:gd name="connsiteY1" fmla="*/ 660400 h 660400"/>
                <a:gd name="connsiteX2" fmla="*/ 2044700 w 2044700"/>
                <a:gd name="connsiteY2" fmla="*/ 203200 h 660400"/>
                <a:gd name="connsiteX3" fmla="*/ 2032000 w 2044700"/>
                <a:gd name="connsiteY3" fmla="*/ 0 h 660400"/>
                <a:gd name="connsiteX4" fmla="*/ 0 w 2044700"/>
                <a:gd name="connsiteY4" fmla="*/ 2540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4700" h="660400">
                  <a:moveTo>
                    <a:pt x="0" y="254000"/>
                  </a:moveTo>
                  <a:lnTo>
                    <a:pt x="12700" y="660400"/>
                  </a:lnTo>
                  <a:lnTo>
                    <a:pt x="2044700" y="203200"/>
                  </a:lnTo>
                  <a:lnTo>
                    <a:pt x="2032000" y="0"/>
                  </a:lnTo>
                  <a:lnTo>
                    <a:pt x="0" y="254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34764" y="3564784"/>
            <a:ext cx="1380833" cy="1142632"/>
            <a:chOff x="7899790" y="1432878"/>
            <a:chExt cx="2673155" cy="2212022"/>
          </a:xfrm>
          <a:effectLst>
            <a:outerShdw blurRad="76200" dist="2540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2" name="组合 21"/>
            <p:cNvGrpSpPr/>
            <p:nvPr/>
          </p:nvGrpSpPr>
          <p:grpSpPr>
            <a:xfrm>
              <a:off x="7899790" y="1930400"/>
              <a:ext cx="850900" cy="1714500"/>
              <a:chOff x="8077200" y="1943100"/>
              <a:chExt cx="850900" cy="171450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8915400" y="1943100"/>
                <a:ext cx="0" cy="17145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8077200" y="3467100"/>
                <a:ext cx="850900" cy="1778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9595240" y="1605439"/>
              <a:ext cx="850900" cy="1714500"/>
              <a:chOff x="9734745" y="1516539"/>
              <a:chExt cx="850900" cy="1714500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10572945" y="1516539"/>
                <a:ext cx="0" cy="17145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9734745" y="3040539"/>
                <a:ext cx="850900" cy="1778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任意多边形 23"/>
            <p:cNvSpPr/>
            <p:nvPr/>
          </p:nvSpPr>
          <p:spPr>
            <a:xfrm>
              <a:off x="8528245" y="1432878"/>
              <a:ext cx="2044700" cy="660400"/>
            </a:xfrm>
            <a:custGeom>
              <a:avLst/>
              <a:gdLst>
                <a:gd name="connsiteX0" fmla="*/ 0 w 2044700"/>
                <a:gd name="connsiteY0" fmla="*/ 254000 h 660400"/>
                <a:gd name="connsiteX1" fmla="*/ 12700 w 2044700"/>
                <a:gd name="connsiteY1" fmla="*/ 660400 h 660400"/>
                <a:gd name="connsiteX2" fmla="*/ 2044700 w 2044700"/>
                <a:gd name="connsiteY2" fmla="*/ 203200 h 660400"/>
                <a:gd name="connsiteX3" fmla="*/ 2032000 w 2044700"/>
                <a:gd name="connsiteY3" fmla="*/ 0 h 660400"/>
                <a:gd name="connsiteX4" fmla="*/ 0 w 2044700"/>
                <a:gd name="connsiteY4" fmla="*/ 2540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4700" h="660400">
                  <a:moveTo>
                    <a:pt x="0" y="254000"/>
                  </a:moveTo>
                  <a:lnTo>
                    <a:pt x="12700" y="660400"/>
                  </a:lnTo>
                  <a:lnTo>
                    <a:pt x="2044700" y="203200"/>
                  </a:lnTo>
                  <a:lnTo>
                    <a:pt x="2032000" y="0"/>
                  </a:lnTo>
                  <a:lnTo>
                    <a:pt x="0" y="254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16001" y="3564784"/>
            <a:ext cx="1380833" cy="1142632"/>
            <a:chOff x="7899790" y="1432878"/>
            <a:chExt cx="2673155" cy="2212022"/>
          </a:xfrm>
          <a:effectLst>
            <a:outerShdw blurRad="76200" dist="2540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0" name="组合 29"/>
            <p:cNvGrpSpPr/>
            <p:nvPr/>
          </p:nvGrpSpPr>
          <p:grpSpPr>
            <a:xfrm>
              <a:off x="7899790" y="1930400"/>
              <a:ext cx="850900" cy="1714500"/>
              <a:chOff x="8077200" y="1943100"/>
              <a:chExt cx="850900" cy="171450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8915400" y="1943100"/>
                <a:ext cx="0" cy="17145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8077200" y="3467100"/>
                <a:ext cx="850900" cy="1778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9595240" y="1605439"/>
              <a:ext cx="850900" cy="1714500"/>
              <a:chOff x="9734745" y="1516539"/>
              <a:chExt cx="850900" cy="171450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10572945" y="1516539"/>
                <a:ext cx="0" cy="17145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9734745" y="3040539"/>
                <a:ext cx="850900" cy="177800"/>
              </a:xfrm>
              <a:prstGeom prst="line">
                <a:avLst/>
              </a:prstGeom>
              <a:ln w="5715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任意多边形 31"/>
            <p:cNvSpPr/>
            <p:nvPr/>
          </p:nvSpPr>
          <p:spPr>
            <a:xfrm>
              <a:off x="8528245" y="1432878"/>
              <a:ext cx="2044700" cy="660400"/>
            </a:xfrm>
            <a:custGeom>
              <a:avLst/>
              <a:gdLst>
                <a:gd name="connsiteX0" fmla="*/ 0 w 2044700"/>
                <a:gd name="connsiteY0" fmla="*/ 254000 h 660400"/>
                <a:gd name="connsiteX1" fmla="*/ 12700 w 2044700"/>
                <a:gd name="connsiteY1" fmla="*/ 660400 h 660400"/>
                <a:gd name="connsiteX2" fmla="*/ 2044700 w 2044700"/>
                <a:gd name="connsiteY2" fmla="*/ 203200 h 660400"/>
                <a:gd name="connsiteX3" fmla="*/ 2032000 w 2044700"/>
                <a:gd name="connsiteY3" fmla="*/ 0 h 660400"/>
                <a:gd name="connsiteX4" fmla="*/ 0 w 2044700"/>
                <a:gd name="connsiteY4" fmla="*/ 2540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4700" h="660400">
                  <a:moveTo>
                    <a:pt x="0" y="254000"/>
                  </a:moveTo>
                  <a:lnTo>
                    <a:pt x="12700" y="660400"/>
                  </a:lnTo>
                  <a:lnTo>
                    <a:pt x="2044700" y="203200"/>
                  </a:lnTo>
                  <a:lnTo>
                    <a:pt x="2032000" y="0"/>
                  </a:lnTo>
                  <a:lnTo>
                    <a:pt x="0" y="254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任意多边形 46"/>
          <p:cNvSpPr>
            <a:spLocks/>
          </p:cNvSpPr>
          <p:nvPr/>
        </p:nvSpPr>
        <p:spPr bwMode="auto">
          <a:xfrm flipH="1">
            <a:off x="3967979" y="2982198"/>
            <a:ext cx="1099631" cy="951599"/>
          </a:xfrm>
          <a:custGeom>
            <a:avLst/>
            <a:gdLst>
              <a:gd name="connsiteX0" fmla="*/ 1391954 w 1466175"/>
              <a:gd name="connsiteY0" fmla="*/ 140 h 1268798"/>
              <a:gd name="connsiteX1" fmla="*/ 1352072 w 1466175"/>
              <a:gd name="connsiteY1" fmla="*/ 7659 h 1268798"/>
              <a:gd name="connsiteX2" fmla="*/ 670139 w 1466175"/>
              <a:gd name="connsiteY2" fmla="*/ 180903 h 1268798"/>
              <a:gd name="connsiteX3" fmla="*/ 660534 w 1466175"/>
              <a:gd name="connsiteY3" fmla="*/ 190528 h 1268798"/>
              <a:gd name="connsiteX4" fmla="*/ 564487 w 1466175"/>
              <a:gd name="connsiteY4" fmla="*/ 238651 h 1268798"/>
              <a:gd name="connsiteX5" fmla="*/ 535673 w 1466175"/>
              <a:gd name="connsiteY5" fmla="*/ 267525 h 1268798"/>
              <a:gd name="connsiteX6" fmla="*/ 141881 w 1466175"/>
              <a:gd name="connsiteY6" fmla="*/ 171278 h 1268798"/>
              <a:gd name="connsiteX7" fmla="*/ 45834 w 1466175"/>
              <a:gd name="connsiteY7" fmla="*/ 334897 h 1268798"/>
              <a:gd name="connsiteX8" fmla="*/ 554882 w 1466175"/>
              <a:gd name="connsiteY8" fmla="*/ 469642 h 1268798"/>
              <a:gd name="connsiteX9" fmla="*/ 564487 w 1466175"/>
              <a:gd name="connsiteY9" fmla="*/ 469642 h 1268798"/>
              <a:gd name="connsiteX10" fmla="*/ 756581 w 1466175"/>
              <a:gd name="connsiteY10" fmla="*/ 700634 h 1268798"/>
              <a:gd name="connsiteX11" fmla="*/ 228323 w 1466175"/>
              <a:gd name="connsiteY11" fmla="*/ 1143367 h 1268798"/>
              <a:gd name="connsiteX12" fmla="*/ 420417 w 1466175"/>
              <a:gd name="connsiteY12" fmla="*/ 1191490 h 1268798"/>
              <a:gd name="connsiteX13" fmla="*/ 996698 w 1466175"/>
              <a:gd name="connsiteY13" fmla="*/ 854628 h 1268798"/>
              <a:gd name="connsiteX14" fmla="*/ 1067906 w 1466175"/>
              <a:gd name="connsiteY14" fmla="*/ 941968 h 1268798"/>
              <a:gd name="connsiteX15" fmla="*/ 1458957 w 1466175"/>
              <a:gd name="connsiteY15" fmla="*/ 1020667 h 1268798"/>
              <a:gd name="connsiteX16" fmla="*/ 1442866 w 1466175"/>
              <a:gd name="connsiteY16" fmla="*/ 1012532 h 1268798"/>
              <a:gd name="connsiteX17" fmla="*/ 1111955 w 1466175"/>
              <a:gd name="connsiteY17" fmla="*/ 652510 h 1268798"/>
              <a:gd name="connsiteX18" fmla="*/ 1102350 w 1466175"/>
              <a:gd name="connsiteY18" fmla="*/ 642886 h 1268798"/>
              <a:gd name="connsiteX19" fmla="*/ 1083141 w 1466175"/>
              <a:gd name="connsiteY19" fmla="*/ 604387 h 1268798"/>
              <a:gd name="connsiteX20" fmla="*/ 910256 w 1466175"/>
              <a:gd name="connsiteY20" fmla="*/ 344522 h 1268798"/>
              <a:gd name="connsiteX21" fmla="*/ 1400095 w 1466175"/>
              <a:gd name="connsiteY21" fmla="*/ 200152 h 1268798"/>
              <a:gd name="connsiteX22" fmla="*/ 1391954 w 1466175"/>
              <a:gd name="connsiteY22" fmla="*/ 140 h 126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66175" h="1268798">
                <a:moveTo>
                  <a:pt x="1391954" y="140"/>
                </a:moveTo>
                <a:cubicBezTo>
                  <a:pt x="1379836" y="-612"/>
                  <a:pt x="1366479" y="1644"/>
                  <a:pt x="1352072" y="7659"/>
                </a:cubicBezTo>
                <a:cubicBezTo>
                  <a:pt x="1131164" y="94281"/>
                  <a:pt x="900651" y="152029"/>
                  <a:pt x="670139" y="180903"/>
                </a:cubicBezTo>
                <a:cubicBezTo>
                  <a:pt x="670139" y="180903"/>
                  <a:pt x="660534" y="180903"/>
                  <a:pt x="660534" y="190528"/>
                </a:cubicBezTo>
                <a:cubicBezTo>
                  <a:pt x="622115" y="190528"/>
                  <a:pt x="593301" y="200152"/>
                  <a:pt x="564487" y="238651"/>
                </a:cubicBezTo>
                <a:cubicBezTo>
                  <a:pt x="554882" y="248275"/>
                  <a:pt x="545278" y="257900"/>
                  <a:pt x="535673" y="267525"/>
                </a:cubicBezTo>
                <a:cubicBezTo>
                  <a:pt x="391603" y="296399"/>
                  <a:pt x="266742" y="248275"/>
                  <a:pt x="141881" y="171278"/>
                </a:cubicBezTo>
                <a:cubicBezTo>
                  <a:pt x="36229" y="94281"/>
                  <a:pt x="-59818" y="267525"/>
                  <a:pt x="45834" y="334897"/>
                </a:cubicBezTo>
                <a:cubicBezTo>
                  <a:pt x="199509" y="450393"/>
                  <a:pt x="372393" y="498516"/>
                  <a:pt x="554882" y="469642"/>
                </a:cubicBezTo>
                <a:cubicBezTo>
                  <a:pt x="564487" y="469642"/>
                  <a:pt x="564487" y="469642"/>
                  <a:pt x="564487" y="469642"/>
                </a:cubicBezTo>
                <a:cubicBezTo>
                  <a:pt x="641325" y="537015"/>
                  <a:pt x="708558" y="614012"/>
                  <a:pt x="756581" y="700634"/>
                </a:cubicBezTo>
                <a:cubicBezTo>
                  <a:pt x="516464" y="768006"/>
                  <a:pt x="266742" y="893126"/>
                  <a:pt x="228323" y="1143367"/>
                </a:cubicBezTo>
                <a:cubicBezTo>
                  <a:pt x="209114" y="1268487"/>
                  <a:pt x="401207" y="1326235"/>
                  <a:pt x="420417" y="1191490"/>
                </a:cubicBezTo>
                <a:cubicBezTo>
                  <a:pt x="458836" y="950874"/>
                  <a:pt x="795000" y="883502"/>
                  <a:pt x="996698" y="854628"/>
                </a:cubicBezTo>
                <a:lnTo>
                  <a:pt x="1067906" y="941968"/>
                </a:lnTo>
                <a:lnTo>
                  <a:pt x="1458957" y="1020667"/>
                </a:lnTo>
                <a:lnTo>
                  <a:pt x="1442866" y="1012532"/>
                </a:lnTo>
                <a:cubicBezTo>
                  <a:pt x="1302848" y="930422"/>
                  <a:pt x="1191193" y="796880"/>
                  <a:pt x="1111955" y="652510"/>
                </a:cubicBezTo>
                <a:cubicBezTo>
                  <a:pt x="1102350" y="642886"/>
                  <a:pt x="1102350" y="642886"/>
                  <a:pt x="1102350" y="642886"/>
                </a:cubicBezTo>
                <a:cubicBezTo>
                  <a:pt x="1092745" y="623636"/>
                  <a:pt x="1092745" y="614012"/>
                  <a:pt x="1083141" y="604387"/>
                </a:cubicBezTo>
                <a:cubicBezTo>
                  <a:pt x="1044722" y="508141"/>
                  <a:pt x="977489" y="421519"/>
                  <a:pt x="910256" y="344522"/>
                </a:cubicBezTo>
                <a:cubicBezTo>
                  <a:pt x="1083141" y="306023"/>
                  <a:pt x="1246420" y="257900"/>
                  <a:pt x="1400095" y="200152"/>
                </a:cubicBezTo>
                <a:cubicBezTo>
                  <a:pt x="1500945" y="158044"/>
                  <a:pt x="1476783" y="5404"/>
                  <a:pt x="1391954" y="14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866492" y="4750020"/>
            <a:ext cx="60016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Segoe UI Black" panose="020B0A02040204020203" pitchFamily="34" charset="0"/>
              </a:rPr>
              <a:t>合格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Segoe UI Black" panose="020B0A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26700" y="4750020"/>
            <a:ext cx="60016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Segoe UI Black" panose="020B0A02040204020203" pitchFamily="34" charset="0"/>
              </a:rPr>
              <a:t>优秀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Segoe UI Black" panose="020B0A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407938" y="4750020"/>
            <a:ext cx="60016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Segoe UI Black" panose="020B0A02040204020203" pitchFamily="34" charset="0"/>
              </a:rPr>
              <a:t>标杆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Segoe UI Black" panose="020B0A02040204020203" pitchFamily="34" charset="0"/>
            </a:endParaRPr>
          </a:p>
        </p:txBody>
      </p:sp>
      <p:sp>
        <p:nvSpPr>
          <p:cNvPr id="42" name="文本框 7"/>
          <p:cNvSpPr txBox="1"/>
          <p:nvPr/>
        </p:nvSpPr>
        <p:spPr>
          <a:xfrm>
            <a:off x="899967" y="207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rPr>
              <a:t>如何行动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1" name="文本框 45"/>
          <p:cNvSpPr txBox="1"/>
          <p:nvPr/>
        </p:nvSpPr>
        <p:spPr>
          <a:xfrm>
            <a:off x="663673" y="1077984"/>
            <a:ext cx="2252143" cy="19159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循序渐进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学以致用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利用工具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5"/>
          <p:cNvSpPr txBox="1"/>
          <p:nvPr/>
        </p:nvSpPr>
        <p:spPr>
          <a:xfrm>
            <a:off x="5004048" y="1077984"/>
            <a:ext cx="4176464" cy="19159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知其然，知其所以然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掌握原理，主动沟通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入理解目前主流测试技术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90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79430"/>
              </p:ext>
            </p:extLst>
          </p:nvPr>
        </p:nvGraphicFramePr>
        <p:xfrm>
          <a:off x="216024" y="135494"/>
          <a:ext cx="8748464" cy="4884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8570"/>
                <a:gridCol w="3234281"/>
                <a:gridCol w="3433109"/>
                <a:gridCol w="1272504"/>
              </a:tblGrid>
              <a:tr h="2693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阶段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必备技能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知识体系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 smtClean="0">
                          <a:effectLst/>
                        </a:rPr>
                        <a:t>观注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b">
                    <a:solidFill>
                      <a:srgbClr val="FFC000"/>
                    </a:solidFill>
                  </a:tcPr>
                </a:tc>
              </a:tr>
              <a:tr h="15429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合格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r>
                        <a:rPr lang="zh-CN" altLang="en-US" sz="1500" u="none" strike="noStrike" dirty="0">
                          <a:effectLst/>
                        </a:rPr>
                        <a:t>、必须具有快速学习的能力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r>
                        <a:rPr lang="zh-CN" altLang="en-US" sz="1500" u="none" strike="noStrike" dirty="0">
                          <a:effectLst/>
                        </a:rPr>
                        <a:t>、迅速掌握被测系统的业务功能与内部架构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3</a:t>
                      </a:r>
                      <a:r>
                        <a:rPr lang="zh-CN" altLang="en-US" sz="1500" u="none" strike="noStrike" dirty="0">
                          <a:effectLst/>
                        </a:rPr>
                        <a:t>、运用各种方法尽可能地发现潜在缺陷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r>
                        <a:rPr lang="zh-CN" altLang="en-US" sz="1500" u="none" strike="noStrike" dirty="0">
                          <a:effectLst/>
                        </a:rPr>
                        <a:t>、在已知缺陷基础上进一步发现相关的连带缺陷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r>
                        <a:rPr lang="zh-CN" altLang="en-US" sz="1500" u="none" strike="noStrike" dirty="0">
                          <a:effectLst/>
                        </a:rPr>
                        <a:t>、比开发人员更全面的计算机基础知识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r>
                        <a:rPr lang="zh-CN" altLang="en-US" sz="1500" u="none" strike="noStrike" dirty="0">
                          <a:effectLst/>
                        </a:rPr>
                        <a:t>、了解互联网的基础架构、安全攻击、软件性能、用户体验和常见缺陷等知识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3</a:t>
                      </a:r>
                      <a:r>
                        <a:rPr lang="zh-CN" altLang="en-US" sz="1500" u="none" strike="noStrike" dirty="0">
                          <a:effectLst/>
                        </a:rPr>
                        <a:t>、具有一定的自动化测试脚本的开发能力，以便从大量重复的工作中解放出来，去做更有意思的工作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纯粹的测试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ctr"/>
                </a:tc>
              </a:tr>
              <a:tr h="1762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优秀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r>
                        <a:rPr lang="zh-CN" altLang="en-US" sz="1500" u="none" strike="noStrike" dirty="0">
                          <a:effectLst/>
                        </a:rPr>
                        <a:t>、在“合格”的基础上：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r>
                        <a:rPr lang="zh-CN" altLang="en-US" sz="1500" u="none" strike="noStrike" dirty="0">
                          <a:effectLst/>
                        </a:rPr>
                        <a:t>、根据业务风险以及影响来制定测试策略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3</a:t>
                      </a:r>
                      <a:r>
                        <a:rPr lang="zh-CN" altLang="en-US" sz="1500" u="none" strike="noStrike" dirty="0">
                          <a:effectLst/>
                        </a:rPr>
                        <a:t>、有效控制测试的时间和成本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r>
                        <a:rPr lang="zh-CN" altLang="en-US" sz="1500" u="none" strike="noStrike" dirty="0">
                          <a:effectLst/>
                        </a:rPr>
                        <a:t>、对测试框架以及工具做出适合项目需求的选型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r>
                        <a:rPr lang="zh-CN" altLang="en-US" sz="1500" u="none" strike="noStrike" dirty="0">
                          <a:effectLst/>
                        </a:rPr>
                        <a:t>、熟悉测试工具背后的实现原理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r>
                        <a:rPr lang="zh-CN" altLang="en-US" sz="1500" u="none" strike="noStrike" dirty="0">
                          <a:effectLst/>
                        </a:rPr>
                        <a:t>、在遇到工具解决不了的问题时，具备二次开发的能力，解决工具层面的问题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3</a:t>
                      </a:r>
                      <a:r>
                        <a:rPr lang="zh-CN" altLang="en-US" sz="1500" u="none" strike="noStrike" dirty="0">
                          <a:effectLst/>
                        </a:rPr>
                        <a:t>、熟悉多个同类测试工具各自的优缺点和适用场景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r>
                        <a:rPr lang="zh-CN" altLang="en-US" sz="1500" u="none" strike="noStrike" dirty="0">
                          <a:effectLst/>
                        </a:rPr>
                        <a:t>、具备代码级测试能力，有开发背景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r>
                        <a:rPr lang="zh-CN" altLang="en-US" sz="1500" u="none" strike="noStrike" dirty="0">
                          <a:effectLst/>
                        </a:rPr>
                        <a:t>、理解自动化脚本分层设计、页面对象模型、业务流程模型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软件整体的质量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ctr"/>
                </a:tc>
              </a:tr>
              <a:tr h="11630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标杆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r>
                        <a:rPr lang="zh-CN" altLang="en-US" sz="1500" u="none" strike="noStrike" dirty="0">
                          <a:effectLst/>
                        </a:rPr>
                        <a:t>、搭建一套高效的能够支持高并发的测试执行基础架构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2</a:t>
                      </a:r>
                      <a:r>
                        <a:rPr lang="zh-CN" altLang="en-US" sz="1500" u="none" strike="noStrike" dirty="0">
                          <a:effectLst/>
                        </a:rPr>
                        <a:t>、面对测试过程中的大量差异性数据要求，需要搭建统一的测试数据准备平台</a:t>
                      </a:r>
                      <a:br>
                        <a:rPr lang="zh-CN" altLang="en-US" sz="1500" u="none" strike="noStrike" dirty="0">
                          <a:effectLst/>
                        </a:rPr>
                      </a:br>
                      <a:r>
                        <a:rPr lang="en-US" altLang="zh-CN" sz="1500" u="none" strike="noStrike" dirty="0">
                          <a:effectLst/>
                        </a:rPr>
                        <a:t>3</a:t>
                      </a:r>
                      <a:r>
                        <a:rPr lang="zh-CN" altLang="en-US" sz="1500" u="none" strike="noStrike" dirty="0">
                          <a:effectLst/>
                        </a:rPr>
                        <a:t>、为了可以更方便地和持续集成与发布系统（</a:t>
                      </a:r>
                      <a:r>
                        <a:rPr lang="en-US" altLang="zh-CN" sz="1500" u="none" strike="noStrike" dirty="0">
                          <a:effectLst/>
                        </a:rPr>
                        <a:t>CI/CD</a:t>
                      </a:r>
                      <a:r>
                        <a:rPr lang="zh-CN" altLang="en-US" sz="1500" u="none" strike="noStrike" dirty="0">
                          <a:effectLst/>
                        </a:rPr>
                        <a:t>）以解耦的形式做集成，需要统一发起测试执行的接口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融会贯通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061" marR="6061" marT="606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350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3275856" y="2013436"/>
            <a:ext cx="3888432" cy="70233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r>
              <a:rPr lang="zh-CN" altLang="en-US" sz="4800" dirty="0" smtClean="0"/>
              <a:t>总结</a:t>
            </a:r>
            <a:endParaRPr sz="4800" dirty="0"/>
          </a:p>
        </p:txBody>
      </p:sp>
      <p:sp>
        <p:nvSpPr>
          <p:cNvPr id="171" name="矩形 2"/>
          <p:cNvSpPr txBox="1"/>
          <p:nvPr/>
        </p:nvSpPr>
        <p:spPr>
          <a:xfrm>
            <a:off x="1776982" y="933563"/>
            <a:ext cx="1262521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0" b="1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5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11749" y="262918"/>
            <a:ext cx="7522881" cy="570184"/>
            <a:chOff x="2766959" y="2025129"/>
            <a:chExt cx="10030508" cy="760245"/>
          </a:xfrm>
        </p:grpSpPr>
        <p:grpSp>
          <p:nvGrpSpPr>
            <p:cNvPr id="9" name="组合 8"/>
            <p:cNvGrpSpPr/>
            <p:nvPr/>
          </p:nvGrpSpPr>
          <p:grpSpPr>
            <a:xfrm>
              <a:off x="2766959" y="2025129"/>
              <a:ext cx="606813" cy="739842"/>
              <a:chOff x="2440388" y="1894114"/>
              <a:chExt cx="803554" cy="979714"/>
            </a:xfrm>
          </p:grpSpPr>
          <p:sp>
            <p:nvSpPr>
              <p:cNvPr id="11" name="等腰三角形 10"/>
              <p:cNvSpPr/>
              <p:nvPr/>
            </p:nvSpPr>
            <p:spPr>
              <a:xfrm rot="17584697">
                <a:off x="2394857" y="2024742"/>
                <a:ext cx="979714" cy="718457"/>
              </a:xfrm>
              <a:prstGeom prst="triangle">
                <a:avLst>
                  <a:gd name="adj" fmla="val 77097"/>
                </a:avLst>
              </a:prstGeom>
              <a:solidFill>
                <a:srgbClr val="003A5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371073">
                <a:off x="2440388" y="2353887"/>
                <a:ext cx="595021" cy="460532"/>
              </a:xfrm>
              <a:prstGeom prst="triangle">
                <a:avLst>
                  <a:gd name="adj" fmla="val 77097"/>
                </a:avLst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7"/>
            <p:cNvSpPr txBox="1"/>
            <p:nvPr/>
          </p:nvSpPr>
          <p:spPr>
            <a:xfrm>
              <a:off x="3454739" y="2087748"/>
              <a:ext cx="9342728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打破思维惯性，才能提升工作效率事半功倍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7" name="Picture 3" descr="C:\Users\Administrator\Desktop\讲师培训课件\不要墨守，成规敢于创新才能打败对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91" y="905457"/>
            <a:ext cx="3040225" cy="38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0" y="4796946"/>
            <a:ext cx="11903968" cy="187749"/>
          </a:xfrm>
          <a:prstGeom prst="rect">
            <a:avLst/>
          </a:prstGeom>
          <a:solidFill>
            <a:srgbClr val="FE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62903" y="2219570"/>
            <a:ext cx="2324870" cy="2770762"/>
            <a:chOff x="230906" y="1127848"/>
            <a:chExt cx="2773529" cy="3494584"/>
          </a:xfrm>
        </p:grpSpPr>
        <p:sp>
          <p:nvSpPr>
            <p:cNvPr id="14" name="立方体 13"/>
            <p:cNvSpPr/>
            <p:nvPr/>
          </p:nvSpPr>
          <p:spPr>
            <a:xfrm>
              <a:off x="1695821" y="3568551"/>
              <a:ext cx="1004481" cy="1053881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/>
            <p:cNvSpPr/>
            <p:nvPr/>
          </p:nvSpPr>
          <p:spPr>
            <a:xfrm>
              <a:off x="1999954" y="2765869"/>
              <a:ext cx="1004481" cy="1053881"/>
            </a:xfrm>
            <a:prstGeom prst="cube">
              <a:avLst/>
            </a:prstGeom>
            <a:solidFill>
              <a:srgbClr val="FE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/>
            <p:cNvSpPr/>
            <p:nvPr/>
          </p:nvSpPr>
          <p:spPr>
            <a:xfrm>
              <a:off x="1760062" y="1963187"/>
              <a:ext cx="1004481" cy="1053881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立方体 16"/>
            <p:cNvSpPr/>
            <p:nvPr/>
          </p:nvSpPr>
          <p:spPr>
            <a:xfrm rot="742369">
              <a:off x="1594577" y="1127848"/>
              <a:ext cx="1004481" cy="1053881"/>
            </a:xfrm>
            <a:prstGeom prst="cube">
              <a:avLst/>
            </a:prstGeom>
            <a:solidFill>
              <a:srgbClr val="FE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Group 4"/>
            <p:cNvGrpSpPr>
              <a:grpSpLocks noChangeAspect="1"/>
            </p:cNvGrpSpPr>
            <p:nvPr/>
          </p:nvGrpSpPr>
          <p:grpSpPr bwMode="auto">
            <a:xfrm flipH="1">
              <a:off x="230906" y="2674653"/>
              <a:ext cx="1616981" cy="1756576"/>
              <a:chOff x="3562" y="1864"/>
              <a:chExt cx="556" cy="604"/>
            </a:xfrm>
            <a:solidFill>
              <a:srgbClr val="595959"/>
            </a:solidFill>
          </p:grpSpPr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3562" y="1864"/>
                <a:ext cx="556" cy="604"/>
              </a:xfrm>
              <a:custGeom>
                <a:avLst/>
                <a:gdLst>
                  <a:gd name="T0" fmla="*/ 208 w 232"/>
                  <a:gd name="T1" fmla="*/ 41 h 252"/>
                  <a:gd name="T2" fmla="*/ 155 w 232"/>
                  <a:gd name="T3" fmla="*/ 53 h 252"/>
                  <a:gd name="T4" fmla="*/ 149 w 232"/>
                  <a:gd name="T5" fmla="*/ 55 h 252"/>
                  <a:gd name="T6" fmla="*/ 136 w 232"/>
                  <a:gd name="T7" fmla="*/ 54 h 252"/>
                  <a:gd name="T8" fmla="*/ 135 w 232"/>
                  <a:gd name="T9" fmla="*/ 54 h 252"/>
                  <a:gd name="T10" fmla="*/ 72 w 232"/>
                  <a:gd name="T11" fmla="*/ 13 h 252"/>
                  <a:gd name="T12" fmla="*/ 50 w 232"/>
                  <a:gd name="T13" fmla="*/ 26 h 252"/>
                  <a:gd name="T14" fmla="*/ 120 w 232"/>
                  <a:gd name="T15" fmla="*/ 77 h 252"/>
                  <a:gd name="T16" fmla="*/ 120 w 232"/>
                  <a:gd name="T17" fmla="*/ 81 h 252"/>
                  <a:gd name="T18" fmla="*/ 124 w 232"/>
                  <a:gd name="T19" fmla="*/ 102 h 252"/>
                  <a:gd name="T20" fmla="*/ 124 w 232"/>
                  <a:gd name="T21" fmla="*/ 110 h 252"/>
                  <a:gd name="T22" fmla="*/ 124 w 232"/>
                  <a:gd name="T23" fmla="*/ 116 h 252"/>
                  <a:gd name="T24" fmla="*/ 107 w 232"/>
                  <a:gd name="T25" fmla="*/ 139 h 252"/>
                  <a:gd name="T26" fmla="*/ 30 w 232"/>
                  <a:gd name="T27" fmla="*/ 95 h 252"/>
                  <a:gd name="T28" fmla="*/ 16 w 232"/>
                  <a:gd name="T29" fmla="*/ 120 h 252"/>
                  <a:gd name="T30" fmla="*/ 92 w 232"/>
                  <a:gd name="T31" fmla="*/ 162 h 252"/>
                  <a:gd name="T32" fmla="*/ 107 w 232"/>
                  <a:gd name="T33" fmla="*/ 172 h 252"/>
                  <a:gd name="T34" fmla="*/ 112 w 232"/>
                  <a:gd name="T35" fmla="*/ 175 h 252"/>
                  <a:gd name="T36" fmla="*/ 143 w 232"/>
                  <a:gd name="T37" fmla="*/ 195 h 252"/>
                  <a:gd name="T38" fmla="*/ 157 w 232"/>
                  <a:gd name="T39" fmla="*/ 204 h 252"/>
                  <a:gd name="T40" fmla="*/ 159 w 232"/>
                  <a:gd name="T41" fmla="*/ 205 h 252"/>
                  <a:gd name="T42" fmla="*/ 158 w 232"/>
                  <a:gd name="T43" fmla="*/ 206 h 252"/>
                  <a:gd name="T44" fmla="*/ 130 w 232"/>
                  <a:gd name="T45" fmla="*/ 222 h 252"/>
                  <a:gd name="T46" fmla="*/ 150 w 232"/>
                  <a:gd name="T47" fmla="*/ 242 h 252"/>
                  <a:gd name="T48" fmla="*/ 187 w 232"/>
                  <a:gd name="T49" fmla="*/ 199 h 252"/>
                  <a:gd name="T50" fmla="*/ 160 w 232"/>
                  <a:gd name="T51" fmla="*/ 172 h 252"/>
                  <a:gd name="T52" fmla="*/ 144 w 232"/>
                  <a:gd name="T53" fmla="*/ 163 h 252"/>
                  <a:gd name="T54" fmla="*/ 165 w 232"/>
                  <a:gd name="T55" fmla="*/ 129 h 252"/>
                  <a:gd name="T56" fmla="*/ 164 w 232"/>
                  <a:gd name="T57" fmla="*/ 80 h 252"/>
                  <a:gd name="T58" fmla="*/ 215 w 232"/>
                  <a:gd name="T59" fmla="*/ 68 h 252"/>
                  <a:gd name="T60" fmla="*/ 208 w 232"/>
                  <a:gd name="T61" fmla="*/ 4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2" h="252">
                    <a:moveTo>
                      <a:pt x="208" y="41"/>
                    </a:moveTo>
                    <a:cubicBezTo>
                      <a:pt x="191" y="47"/>
                      <a:pt x="173" y="51"/>
                      <a:pt x="155" y="53"/>
                    </a:cubicBezTo>
                    <a:cubicBezTo>
                      <a:pt x="153" y="54"/>
                      <a:pt x="151" y="54"/>
                      <a:pt x="149" y="55"/>
                    </a:cubicBezTo>
                    <a:cubicBezTo>
                      <a:pt x="145" y="53"/>
                      <a:pt x="140" y="53"/>
                      <a:pt x="136" y="54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10" y="47"/>
                      <a:pt x="88" y="33"/>
                      <a:pt x="72" y="13"/>
                    </a:cubicBezTo>
                    <a:cubicBezTo>
                      <a:pt x="63" y="0"/>
                      <a:pt x="40" y="12"/>
                      <a:pt x="50" y="26"/>
                    </a:cubicBezTo>
                    <a:cubicBezTo>
                      <a:pt x="69" y="50"/>
                      <a:pt x="92" y="67"/>
                      <a:pt x="120" y="77"/>
                    </a:cubicBezTo>
                    <a:cubicBezTo>
                      <a:pt x="120" y="78"/>
                      <a:pt x="120" y="79"/>
                      <a:pt x="120" y="81"/>
                    </a:cubicBezTo>
                    <a:cubicBezTo>
                      <a:pt x="121" y="88"/>
                      <a:pt x="123" y="95"/>
                      <a:pt x="124" y="102"/>
                    </a:cubicBezTo>
                    <a:cubicBezTo>
                      <a:pt x="124" y="105"/>
                      <a:pt x="124" y="107"/>
                      <a:pt x="124" y="110"/>
                    </a:cubicBezTo>
                    <a:cubicBezTo>
                      <a:pt x="124" y="111"/>
                      <a:pt x="124" y="117"/>
                      <a:pt x="124" y="116"/>
                    </a:cubicBezTo>
                    <a:cubicBezTo>
                      <a:pt x="122" y="124"/>
                      <a:pt x="115" y="131"/>
                      <a:pt x="107" y="139"/>
                    </a:cubicBezTo>
                    <a:cubicBezTo>
                      <a:pt x="82" y="123"/>
                      <a:pt x="56" y="109"/>
                      <a:pt x="30" y="95"/>
                    </a:cubicBezTo>
                    <a:cubicBezTo>
                      <a:pt x="14" y="87"/>
                      <a:pt x="0" y="111"/>
                      <a:pt x="16" y="120"/>
                    </a:cubicBezTo>
                    <a:cubicBezTo>
                      <a:pt x="41" y="133"/>
                      <a:pt x="67" y="147"/>
                      <a:pt x="92" y="162"/>
                    </a:cubicBezTo>
                    <a:cubicBezTo>
                      <a:pt x="97" y="165"/>
                      <a:pt x="102" y="169"/>
                      <a:pt x="107" y="172"/>
                    </a:cubicBezTo>
                    <a:cubicBezTo>
                      <a:pt x="109" y="173"/>
                      <a:pt x="110" y="174"/>
                      <a:pt x="112" y="175"/>
                    </a:cubicBezTo>
                    <a:cubicBezTo>
                      <a:pt x="122" y="182"/>
                      <a:pt x="132" y="189"/>
                      <a:pt x="143" y="195"/>
                    </a:cubicBezTo>
                    <a:cubicBezTo>
                      <a:pt x="148" y="198"/>
                      <a:pt x="152" y="199"/>
                      <a:pt x="157" y="204"/>
                    </a:cubicBezTo>
                    <a:cubicBezTo>
                      <a:pt x="158" y="204"/>
                      <a:pt x="158" y="205"/>
                      <a:pt x="159" y="205"/>
                    </a:cubicBezTo>
                    <a:cubicBezTo>
                      <a:pt x="159" y="205"/>
                      <a:pt x="158" y="205"/>
                      <a:pt x="158" y="206"/>
                    </a:cubicBezTo>
                    <a:cubicBezTo>
                      <a:pt x="151" y="212"/>
                      <a:pt x="136" y="215"/>
                      <a:pt x="130" y="222"/>
                    </a:cubicBezTo>
                    <a:cubicBezTo>
                      <a:pt x="118" y="235"/>
                      <a:pt x="135" y="252"/>
                      <a:pt x="150" y="242"/>
                    </a:cubicBezTo>
                    <a:cubicBezTo>
                      <a:pt x="166" y="230"/>
                      <a:pt x="195" y="222"/>
                      <a:pt x="187" y="199"/>
                    </a:cubicBezTo>
                    <a:cubicBezTo>
                      <a:pt x="183" y="186"/>
                      <a:pt x="171" y="178"/>
                      <a:pt x="160" y="172"/>
                    </a:cubicBezTo>
                    <a:cubicBezTo>
                      <a:pt x="154" y="169"/>
                      <a:pt x="149" y="166"/>
                      <a:pt x="144" y="163"/>
                    </a:cubicBezTo>
                    <a:cubicBezTo>
                      <a:pt x="153" y="153"/>
                      <a:pt x="162" y="142"/>
                      <a:pt x="165" y="129"/>
                    </a:cubicBezTo>
                    <a:cubicBezTo>
                      <a:pt x="170" y="113"/>
                      <a:pt x="167" y="96"/>
                      <a:pt x="164" y="80"/>
                    </a:cubicBezTo>
                    <a:cubicBezTo>
                      <a:pt x="182" y="78"/>
                      <a:pt x="199" y="74"/>
                      <a:pt x="215" y="68"/>
                    </a:cubicBezTo>
                    <a:cubicBezTo>
                      <a:pt x="232" y="62"/>
                      <a:pt x="225" y="35"/>
                      <a:pt x="20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Oval 6"/>
              <p:cNvSpPr>
                <a:spLocks noChangeArrowheads="1"/>
              </p:cNvSpPr>
              <p:nvPr/>
            </p:nvSpPr>
            <p:spPr bwMode="auto">
              <a:xfrm>
                <a:off x="3830" y="1867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文本框 26"/>
            <p:cNvSpPr txBox="1"/>
            <p:nvPr/>
          </p:nvSpPr>
          <p:spPr>
            <a:xfrm rot="797426">
              <a:off x="1610835" y="1401785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思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7"/>
            <p:cNvSpPr txBox="1"/>
            <p:nvPr/>
          </p:nvSpPr>
          <p:spPr>
            <a:xfrm>
              <a:off x="1847887" y="228999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维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8"/>
            <p:cNvSpPr txBox="1"/>
            <p:nvPr/>
          </p:nvSpPr>
          <p:spPr>
            <a:xfrm>
              <a:off x="2053971" y="309524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惯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9"/>
            <p:cNvSpPr txBox="1"/>
            <p:nvPr/>
          </p:nvSpPr>
          <p:spPr>
            <a:xfrm>
              <a:off x="1730805" y="391096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6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6163613" y="3316874"/>
            <a:ext cx="1706884" cy="1528904"/>
            <a:chOff x="8101359" y="3916131"/>
            <a:chExt cx="2275845" cy="2038539"/>
          </a:xfrm>
        </p:grpSpPr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9625739" y="3916131"/>
              <a:ext cx="643538" cy="644878"/>
            </a:xfrm>
            <a:custGeom>
              <a:avLst/>
              <a:gdLst>
                <a:gd name="T0" fmla="*/ 250 w 512"/>
                <a:gd name="T1" fmla="*/ 1 h 513"/>
                <a:gd name="T2" fmla="*/ 257 w 512"/>
                <a:gd name="T3" fmla="*/ 0 h 513"/>
                <a:gd name="T4" fmla="*/ 323 w 512"/>
                <a:gd name="T5" fmla="*/ 175 h 513"/>
                <a:gd name="T6" fmla="*/ 467 w 512"/>
                <a:gd name="T7" fmla="*/ 246 h 513"/>
                <a:gd name="T8" fmla="*/ 512 w 512"/>
                <a:gd name="T9" fmla="*/ 255 h 513"/>
                <a:gd name="T10" fmla="*/ 463 w 512"/>
                <a:gd name="T11" fmla="*/ 265 h 513"/>
                <a:gd name="T12" fmla="*/ 310 w 512"/>
                <a:gd name="T13" fmla="*/ 350 h 513"/>
                <a:gd name="T14" fmla="*/ 256 w 512"/>
                <a:gd name="T15" fmla="*/ 513 h 513"/>
                <a:gd name="T16" fmla="*/ 251 w 512"/>
                <a:gd name="T17" fmla="*/ 503 h 513"/>
                <a:gd name="T18" fmla="*/ 209 w 512"/>
                <a:gd name="T19" fmla="*/ 366 h 513"/>
                <a:gd name="T20" fmla="*/ 83 w 512"/>
                <a:gd name="T21" fmla="*/ 274 h 513"/>
                <a:gd name="T22" fmla="*/ 0 w 512"/>
                <a:gd name="T23" fmla="*/ 258 h 513"/>
                <a:gd name="T24" fmla="*/ 2 w 512"/>
                <a:gd name="T25" fmla="*/ 250 h 513"/>
                <a:gd name="T26" fmla="*/ 176 w 512"/>
                <a:gd name="T27" fmla="*/ 184 h 513"/>
                <a:gd name="T28" fmla="*/ 243 w 512"/>
                <a:gd name="T29" fmla="*/ 51 h 513"/>
                <a:gd name="T30" fmla="*/ 250 w 512"/>
                <a:gd name="T31" fmla="*/ 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2" h="513">
                  <a:moveTo>
                    <a:pt x="250" y="1"/>
                  </a:moveTo>
                  <a:cubicBezTo>
                    <a:pt x="252" y="0"/>
                    <a:pt x="256" y="0"/>
                    <a:pt x="257" y="0"/>
                  </a:cubicBezTo>
                  <a:cubicBezTo>
                    <a:pt x="266" y="61"/>
                    <a:pt x="280" y="127"/>
                    <a:pt x="323" y="175"/>
                  </a:cubicBezTo>
                  <a:cubicBezTo>
                    <a:pt x="360" y="216"/>
                    <a:pt x="414" y="236"/>
                    <a:pt x="467" y="246"/>
                  </a:cubicBezTo>
                  <a:cubicBezTo>
                    <a:pt x="482" y="249"/>
                    <a:pt x="498" y="249"/>
                    <a:pt x="512" y="255"/>
                  </a:cubicBezTo>
                  <a:cubicBezTo>
                    <a:pt x="496" y="261"/>
                    <a:pt x="479" y="261"/>
                    <a:pt x="463" y="265"/>
                  </a:cubicBezTo>
                  <a:cubicBezTo>
                    <a:pt x="404" y="275"/>
                    <a:pt x="345" y="301"/>
                    <a:pt x="310" y="350"/>
                  </a:cubicBezTo>
                  <a:cubicBezTo>
                    <a:pt x="275" y="397"/>
                    <a:pt x="267" y="457"/>
                    <a:pt x="256" y="513"/>
                  </a:cubicBezTo>
                  <a:cubicBezTo>
                    <a:pt x="254" y="510"/>
                    <a:pt x="252" y="506"/>
                    <a:pt x="251" y="503"/>
                  </a:cubicBezTo>
                  <a:cubicBezTo>
                    <a:pt x="243" y="456"/>
                    <a:pt x="234" y="407"/>
                    <a:pt x="209" y="366"/>
                  </a:cubicBezTo>
                  <a:cubicBezTo>
                    <a:pt x="182" y="319"/>
                    <a:pt x="134" y="288"/>
                    <a:pt x="83" y="274"/>
                  </a:cubicBezTo>
                  <a:cubicBezTo>
                    <a:pt x="56" y="265"/>
                    <a:pt x="28" y="261"/>
                    <a:pt x="0" y="258"/>
                  </a:cubicBezTo>
                  <a:cubicBezTo>
                    <a:pt x="0" y="256"/>
                    <a:pt x="1" y="252"/>
                    <a:pt x="2" y="250"/>
                  </a:cubicBezTo>
                  <a:cubicBezTo>
                    <a:pt x="65" y="246"/>
                    <a:pt x="130" y="228"/>
                    <a:pt x="176" y="184"/>
                  </a:cubicBezTo>
                  <a:cubicBezTo>
                    <a:pt x="213" y="149"/>
                    <a:pt x="232" y="100"/>
                    <a:pt x="243" y="51"/>
                  </a:cubicBezTo>
                  <a:cubicBezTo>
                    <a:pt x="246" y="34"/>
                    <a:pt x="249" y="17"/>
                    <a:pt x="250" y="1"/>
                  </a:cubicBezTo>
                  <a:close/>
                </a:path>
              </a:pathLst>
            </a:custGeom>
            <a:solidFill>
              <a:srgbClr val="FE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"/>
            <p:cNvSpPr>
              <a:spLocks noEditPoints="1"/>
            </p:cNvSpPr>
            <p:nvPr/>
          </p:nvSpPr>
          <p:spPr bwMode="auto">
            <a:xfrm>
              <a:off x="8101359" y="4114555"/>
              <a:ext cx="2275845" cy="1840115"/>
            </a:xfrm>
            <a:custGeom>
              <a:avLst/>
              <a:gdLst>
                <a:gd name="T0" fmla="*/ 899 w 1811"/>
                <a:gd name="T1" fmla="*/ 0 h 1464"/>
                <a:gd name="T2" fmla="*/ 1212 w 1811"/>
                <a:gd name="T3" fmla="*/ 381 h 1464"/>
                <a:gd name="T4" fmla="*/ 1422 w 1811"/>
                <a:gd name="T5" fmla="*/ 471 h 1464"/>
                <a:gd name="T6" fmla="*/ 1476 w 1811"/>
                <a:gd name="T7" fmla="*/ 685 h 1464"/>
                <a:gd name="T8" fmla="*/ 1811 w 1811"/>
                <a:gd name="T9" fmla="*/ 1114 h 1464"/>
                <a:gd name="T10" fmla="*/ 1588 w 1811"/>
                <a:gd name="T11" fmla="*/ 1190 h 1464"/>
                <a:gd name="T12" fmla="*/ 1466 w 1811"/>
                <a:gd name="T13" fmla="*/ 1333 h 1464"/>
                <a:gd name="T14" fmla="*/ 1321 w 1811"/>
                <a:gd name="T15" fmla="*/ 1291 h 1464"/>
                <a:gd name="T16" fmla="*/ 1256 w 1811"/>
                <a:gd name="T17" fmla="*/ 1364 h 1464"/>
                <a:gd name="T18" fmla="*/ 1169 w 1811"/>
                <a:gd name="T19" fmla="*/ 1394 h 1464"/>
                <a:gd name="T20" fmla="*/ 1086 w 1811"/>
                <a:gd name="T21" fmla="*/ 1351 h 1464"/>
                <a:gd name="T22" fmla="*/ 991 w 1811"/>
                <a:gd name="T23" fmla="*/ 1416 h 1464"/>
                <a:gd name="T24" fmla="*/ 732 w 1811"/>
                <a:gd name="T25" fmla="*/ 1357 h 1464"/>
                <a:gd name="T26" fmla="*/ 564 w 1811"/>
                <a:gd name="T27" fmla="*/ 1238 h 1464"/>
                <a:gd name="T28" fmla="*/ 360 w 1811"/>
                <a:gd name="T29" fmla="*/ 1312 h 1464"/>
                <a:gd name="T30" fmla="*/ 0 w 1811"/>
                <a:gd name="T31" fmla="*/ 1098 h 1464"/>
                <a:gd name="T32" fmla="*/ 303 w 1811"/>
                <a:gd name="T33" fmla="*/ 716 h 1464"/>
                <a:gd name="T34" fmla="*/ 507 w 1811"/>
                <a:gd name="T35" fmla="*/ 460 h 1464"/>
                <a:gd name="T36" fmla="*/ 636 w 1811"/>
                <a:gd name="T37" fmla="*/ 555 h 1464"/>
                <a:gd name="T38" fmla="*/ 602 w 1811"/>
                <a:gd name="T39" fmla="*/ 895 h 1464"/>
                <a:gd name="T40" fmla="*/ 223 w 1811"/>
                <a:gd name="T41" fmla="*/ 1060 h 1464"/>
                <a:gd name="T42" fmla="*/ 592 w 1811"/>
                <a:gd name="T43" fmla="*/ 1071 h 1464"/>
                <a:gd name="T44" fmla="*/ 788 w 1811"/>
                <a:gd name="T45" fmla="*/ 1223 h 1464"/>
                <a:gd name="T46" fmla="*/ 992 w 1811"/>
                <a:gd name="T47" fmla="*/ 1189 h 1464"/>
                <a:gd name="T48" fmla="*/ 1121 w 1811"/>
                <a:gd name="T49" fmla="*/ 1014 h 1464"/>
                <a:gd name="T50" fmla="*/ 1351 w 1811"/>
                <a:gd name="T51" fmla="*/ 1134 h 1464"/>
                <a:gd name="T52" fmla="*/ 1483 w 1811"/>
                <a:gd name="T53" fmla="*/ 1071 h 1464"/>
                <a:gd name="T54" fmla="*/ 1559 w 1811"/>
                <a:gd name="T55" fmla="*/ 1046 h 1464"/>
                <a:gd name="T56" fmla="*/ 1398 w 1811"/>
                <a:gd name="T57" fmla="*/ 842 h 1464"/>
                <a:gd name="T58" fmla="*/ 1050 w 1811"/>
                <a:gd name="T59" fmla="*/ 827 h 1464"/>
                <a:gd name="T60" fmla="*/ 1079 w 1811"/>
                <a:gd name="T61" fmla="*/ 453 h 1464"/>
                <a:gd name="T62" fmla="*/ 636 w 1811"/>
                <a:gd name="T63" fmla="*/ 555 h 1464"/>
                <a:gd name="T64" fmla="*/ 1103 w 1811"/>
                <a:gd name="T65" fmla="*/ 556 h 1464"/>
                <a:gd name="T66" fmla="*/ 1134 w 1811"/>
                <a:gd name="T67" fmla="*/ 739 h 1464"/>
                <a:gd name="T68" fmla="*/ 1324 w 1811"/>
                <a:gd name="T69" fmla="*/ 768 h 1464"/>
                <a:gd name="T70" fmla="*/ 1273 w 1811"/>
                <a:gd name="T71" fmla="*/ 463 h 1464"/>
                <a:gd name="T72" fmla="*/ 390 w 1811"/>
                <a:gd name="T73" fmla="*/ 632 h 1464"/>
                <a:gd name="T74" fmla="*/ 546 w 1811"/>
                <a:gd name="T75" fmla="*/ 787 h 1464"/>
                <a:gd name="T76" fmla="*/ 510 w 1811"/>
                <a:gd name="T77" fmla="*/ 570 h 1464"/>
                <a:gd name="T78" fmla="*/ 1085 w 1811"/>
                <a:gd name="T79" fmla="*/ 1143 h 1464"/>
                <a:gd name="T80" fmla="*/ 1201 w 1811"/>
                <a:gd name="T81" fmla="*/ 1256 h 1464"/>
                <a:gd name="T82" fmla="*/ 1240 w 1811"/>
                <a:gd name="T83" fmla="*/ 1162 h 1464"/>
                <a:gd name="T84" fmla="*/ 1085 w 1811"/>
                <a:gd name="T85" fmla="*/ 1143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11" h="1464">
                  <a:moveTo>
                    <a:pt x="535" y="445"/>
                  </a:moveTo>
                  <a:cubicBezTo>
                    <a:pt x="657" y="297"/>
                    <a:pt x="778" y="148"/>
                    <a:pt x="899" y="0"/>
                  </a:cubicBezTo>
                  <a:cubicBezTo>
                    <a:pt x="995" y="117"/>
                    <a:pt x="1091" y="234"/>
                    <a:pt x="1186" y="351"/>
                  </a:cubicBezTo>
                  <a:cubicBezTo>
                    <a:pt x="1195" y="361"/>
                    <a:pt x="1202" y="372"/>
                    <a:pt x="1212" y="381"/>
                  </a:cubicBezTo>
                  <a:cubicBezTo>
                    <a:pt x="1241" y="373"/>
                    <a:pt x="1264" y="352"/>
                    <a:pt x="1293" y="345"/>
                  </a:cubicBezTo>
                  <a:cubicBezTo>
                    <a:pt x="1335" y="388"/>
                    <a:pt x="1380" y="428"/>
                    <a:pt x="1422" y="471"/>
                  </a:cubicBezTo>
                  <a:cubicBezTo>
                    <a:pt x="1458" y="507"/>
                    <a:pt x="1494" y="542"/>
                    <a:pt x="1530" y="577"/>
                  </a:cubicBezTo>
                  <a:cubicBezTo>
                    <a:pt x="1511" y="613"/>
                    <a:pt x="1494" y="649"/>
                    <a:pt x="1476" y="685"/>
                  </a:cubicBezTo>
                  <a:cubicBezTo>
                    <a:pt x="1471" y="692"/>
                    <a:pt x="1471" y="701"/>
                    <a:pt x="1478" y="707"/>
                  </a:cubicBezTo>
                  <a:cubicBezTo>
                    <a:pt x="1589" y="843"/>
                    <a:pt x="1700" y="978"/>
                    <a:pt x="1811" y="1114"/>
                  </a:cubicBezTo>
                  <a:cubicBezTo>
                    <a:pt x="1805" y="1118"/>
                    <a:pt x="1799" y="1120"/>
                    <a:pt x="1793" y="1122"/>
                  </a:cubicBezTo>
                  <a:cubicBezTo>
                    <a:pt x="1725" y="1144"/>
                    <a:pt x="1657" y="1168"/>
                    <a:pt x="1588" y="1190"/>
                  </a:cubicBezTo>
                  <a:cubicBezTo>
                    <a:pt x="1581" y="1192"/>
                    <a:pt x="1573" y="1194"/>
                    <a:pt x="1568" y="1201"/>
                  </a:cubicBezTo>
                  <a:cubicBezTo>
                    <a:pt x="1534" y="1245"/>
                    <a:pt x="1500" y="1289"/>
                    <a:pt x="1466" y="1333"/>
                  </a:cubicBezTo>
                  <a:cubicBezTo>
                    <a:pt x="1429" y="1323"/>
                    <a:pt x="1394" y="1309"/>
                    <a:pt x="1357" y="1299"/>
                  </a:cubicBezTo>
                  <a:cubicBezTo>
                    <a:pt x="1346" y="1296"/>
                    <a:pt x="1333" y="1287"/>
                    <a:pt x="1321" y="1291"/>
                  </a:cubicBezTo>
                  <a:cubicBezTo>
                    <a:pt x="1307" y="1300"/>
                    <a:pt x="1292" y="1309"/>
                    <a:pt x="1279" y="1320"/>
                  </a:cubicBezTo>
                  <a:cubicBezTo>
                    <a:pt x="1270" y="1334"/>
                    <a:pt x="1264" y="1350"/>
                    <a:pt x="1256" y="1364"/>
                  </a:cubicBezTo>
                  <a:cubicBezTo>
                    <a:pt x="1244" y="1363"/>
                    <a:pt x="1232" y="1361"/>
                    <a:pt x="1221" y="1359"/>
                  </a:cubicBezTo>
                  <a:cubicBezTo>
                    <a:pt x="1203" y="1370"/>
                    <a:pt x="1186" y="1383"/>
                    <a:pt x="1169" y="1394"/>
                  </a:cubicBezTo>
                  <a:cubicBezTo>
                    <a:pt x="1163" y="1400"/>
                    <a:pt x="1156" y="1394"/>
                    <a:pt x="1150" y="1391"/>
                  </a:cubicBezTo>
                  <a:cubicBezTo>
                    <a:pt x="1129" y="1377"/>
                    <a:pt x="1107" y="1365"/>
                    <a:pt x="1086" y="1351"/>
                  </a:cubicBezTo>
                  <a:cubicBezTo>
                    <a:pt x="1078" y="1346"/>
                    <a:pt x="1070" y="1340"/>
                    <a:pt x="1060" y="1337"/>
                  </a:cubicBezTo>
                  <a:cubicBezTo>
                    <a:pt x="1036" y="1362"/>
                    <a:pt x="1015" y="1390"/>
                    <a:pt x="991" y="1416"/>
                  </a:cubicBezTo>
                  <a:cubicBezTo>
                    <a:pt x="977" y="1432"/>
                    <a:pt x="965" y="1450"/>
                    <a:pt x="949" y="1464"/>
                  </a:cubicBezTo>
                  <a:cubicBezTo>
                    <a:pt x="876" y="1429"/>
                    <a:pt x="804" y="1393"/>
                    <a:pt x="732" y="1357"/>
                  </a:cubicBezTo>
                  <a:cubicBezTo>
                    <a:pt x="710" y="1347"/>
                    <a:pt x="688" y="1338"/>
                    <a:pt x="670" y="1323"/>
                  </a:cubicBezTo>
                  <a:cubicBezTo>
                    <a:pt x="635" y="1294"/>
                    <a:pt x="599" y="1267"/>
                    <a:pt x="564" y="1238"/>
                  </a:cubicBezTo>
                  <a:cubicBezTo>
                    <a:pt x="511" y="1259"/>
                    <a:pt x="456" y="1277"/>
                    <a:pt x="402" y="1299"/>
                  </a:cubicBezTo>
                  <a:cubicBezTo>
                    <a:pt x="388" y="1303"/>
                    <a:pt x="374" y="1310"/>
                    <a:pt x="360" y="1312"/>
                  </a:cubicBezTo>
                  <a:cubicBezTo>
                    <a:pt x="349" y="1310"/>
                    <a:pt x="341" y="1303"/>
                    <a:pt x="331" y="1298"/>
                  </a:cubicBezTo>
                  <a:cubicBezTo>
                    <a:pt x="221" y="1231"/>
                    <a:pt x="110" y="1166"/>
                    <a:pt x="0" y="1098"/>
                  </a:cubicBezTo>
                  <a:cubicBezTo>
                    <a:pt x="100" y="977"/>
                    <a:pt x="199" y="856"/>
                    <a:pt x="298" y="735"/>
                  </a:cubicBezTo>
                  <a:cubicBezTo>
                    <a:pt x="303" y="730"/>
                    <a:pt x="304" y="723"/>
                    <a:pt x="303" y="716"/>
                  </a:cubicBezTo>
                  <a:cubicBezTo>
                    <a:pt x="297" y="670"/>
                    <a:pt x="287" y="624"/>
                    <a:pt x="281" y="578"/>
                  </a:cubicBezTo>
                  <a:cubicBezTo>
                    <a:pt x="356" y="539"/>
                    <a:pt x="431" y="499"/>
                    <a:pt x="507" y="460"/>
                  </a:cubicBezTo>
                  <a:cubicBezTo>
                    <a:pt x="516" y="455"/>
                    <a:pt x="528" y="452"/>
                    <a:pt x="535" y="445"/>
                  </a:cubicBezTo>
                  <a:close/>
                  <a:moveTo>
                    <a:pt x="636" y="555"/>
                  </a:moveTo>
                  <a:cubicBezTo>
                    <a:pt x="667" y="584"/>
                    <a:pt x="697" y="615"/>
                    <a:pt x="727" y="645"/>
                  </a:cubicBezTo>
                  <a:cubicBezTo>
                    <a:pt x="686" y="728"/>
                    <a:pt x="645" y="812"/>
                    <a:pt x="602" y="895"/>
                  </a:cubicBezTo>
                  <a:cubicBezTo>
                    <a:pt x="530" y="883"/>
                    <a:pt x="457" y="872"/>
                    <a:pt x="384" y="862"/>
                  </a:cubicBezTo>
                  <a:cubicBezTo>
                    <a:pt x="330" y="929"/>
                    <a:pt x="276" y="994"/>
                    <a:pt x="223" y="1060"/>
                  </a:cubicBezTo>
                  <a:cubicBezTo>
                    <a:pt x="274" y="1090"/>
                    <a:pt x="324" y="1121"/>
                    <a:pt x="375" y="1152"/>
                  </a:cubicBezTo>
                  <a:cubicBezTo>
                    <a:pt x="447" y="1123"/>
                    <a:pt x="520" y="1098"/>
                    <a:pt x="592" y="1071"/>
                  </a:cubicBezTo>
                  <a:cubicBezTo>
                    <a:pt x="637" y="1107"/>
                    <a:pt x="681" y="1143"/>
                    <a:pt x="726" y="1179"/>
                  </a:cubicBezTo>
                  <a:cubicBezTo>
                    <a:pt x="746" y="1194"/>
                    <a:pt x="765" y="1212"/>
                    <a:pt x="788" y="1223"/>
                  </a:cubicBezTo>
                  <a:cubicBezTo>
                    <a:pt x="830" y="1242"/>
                    <a:pt x="871" y="1263"/>
                    <a:pt x="912" y="1282"/>
                  </a:cubicBezTo>
                  <a:cubicBezTo>
                    <a:pt x="939" y="1251"/>
                    <a:pt x="965" y="1220"/>
                    <a:pt x="992" y="1189"/>
                  </a:cubicBezTo>
                  <a:cubicBezTo>
                    <a:pt x="988" y="1155"/>
                    <a:pt x="979" y="1122"/>
                    <a:pt x="977" y="1088"/>
                  </a:cubicBezTo>
                  <a:cubicBezTo>
                    <a:pt x="1025" y="1064"/>
                    <a:pt x="1073" y="1039"/>
                    <a:pt x="1121" y="1014"/>
                  </a:cubicBezTo>
                  <a:cubicBezTo>
                    <a:pt x="1145" y="1001"/>
                    <a:pt x="1168" y="988"/>
                    <a:pt x="1193" y="977"/>
                  </a:cubicBezTo>
                  <a:cubicBezTo>
                    <a:pt x="1244" y="1031"/>
                    <a:pt x="1299" y="1081"/>
                    <a:pt x="1351" y="1134"/>
                  </a:cubicBezTo>
                  <a:cubicBezTo>
                    <a:pt x="1367" y="1151"/>
                    <a:pt x="1391" y="1154"/>
                    <a:pt x="1412" y="1160"/>
                  </a:cubicBezTo>
                  <a:cubicBezTo>
                    <a:pt x="1437" y="1132"/>
                    <a:pt x="1458" y="1100"/>
                    <a:pt x="1483" y="1071"/>
                  </a:cubicBezTo>
                  <a:cubicBezTo>
                    <a:pt x="1503" y="1060"/>
                    <a:pt x="1527" y="1057"/>
                    <a:pt x="1548" y="1048"/>
                  </a:cubicBezTo>
                  <a:cubicBezTo>
                    <a:pt x="1551" y="1047"/>
                    <a:pt x="1556" y="1046"/>
                    <a:pt x="1559" y="1046"/>
                  </a:cubicBezTo>
                  <a:cubicBezTo>
                    <a:pt x="1559" y="1044"/>
                    <a:pt x="1559" y="1041"/>
                    <a:pt x="1559" y="1039"/>
                  </a:cubicBezTo>
                  <a:cubicBezTo>
                    <a:pt x="1505" y="974"/>
                    <a:pt x="1451" y="908"/>
                    <a:pt x="1398" y="842"/>
                  </a:cubicBezTo>
                  <a:cubicBezTo>
                    <a:pt x="1392" y="853"/>
                    <a:pt x="1386" y="864"/>
                    <a:pt x="1381" y="875"/>
                  </a:cubicBezTo>
                  <a:cubicBezTo>
                    <a:pt x="1270" y="860"/>
                    <a:pt x="1160" y="843"/>
                    <a:pt x="1050" y="827"/>
                  </a:cubicBezTo>
                  <a:cubicBezTo>
                    <a:pt x="1030" y="717"/>
                    <a:pt x="1013" y="607"/>
                    <a:pt x="994" y="497"/>
                  </a:cubicBezTo>
                  <a:cubicBezTo>
                    <a:pt x="1022" y="483"/>
                    <a:pt x="1050" y="467"/>
                    <a:pt x="1079" y="453"/>
                  </a:cubicBezTo>
                  <a:cubicBezTo>
                    <a:pt x="1020" y="380"/>
                    <a:pt x="959" y="307"/>
                    <a:pt x="899" y="233"/>
                  </a:cubicBezTo>
                  <a:cubicBezTo>
                    <a:pt x="811" y="340"/>
                    <a:pt x="724" y="448"/>
                    <a:pt x="636" y="555"/>
                  </a:cubicBezTo>
                  <a:close/>
                  <a:moveTo>
                    <a:pt x="1107" y="549"/>
                  </a:moveTo>
                  <a:cubicBezTo>
                    <a:pt x="1106" y="551"/>
                    <a:pt x="1104" y="554"/>
                    <a:pt x="1103" y="556"/>
                  </a:cubicBezTo>
                  <a:cubicBezTo>
                    <a:pt x="1109" y="578"/>
                    <a:pt x="1111" y="602"/>
                    <a:pt x="1115" y="625"/>
                  </a:cubicBezTo>
                  <a:cubicBezTo>
                    <a:pt x="1122" y="663"/>
                    <a:pt x="1129" y="701"/>
                    <a:pt x="1134" y="739"/>
                  </a:cubicBezTo>
                  <a:cubicBezTo>
                    <a:pt x="1153" y="744"/>
                    <a:pt x="1173" y="746"/>
                    <a:pt x="1192" y="749"/>
                  </a:cubicBezTo>
                  <a:cubicBezTo>
                    <a:pt x="1236" y="754"/>
                    <a:pt x="1280" y="762"/>
                    <a:pt x="1324" y="768"/>
                  </a:cubicBezTo>
                  <a:cubicBezTo>
                    <a:pt x="1353" y="711"/>
                    <a:pt x="1381" y="654"/>
                    <a:pt x="1410" y="597"/>
                  </a:cubicBezTo>
                  <a:cubicBezTo>
                    <a:pt x="1364" y="553"/>
                    <a:pt x="1319" y="508"/>
                    <a:pt x="1273" y="463"/>
                  </a:cubicBezTo>
                  <a:cubicBezTo>
                    <a:pt x="1218" y="492"/>
                    <a:pt x="1163" y="521"/>
                    <a:pt x="1107" y="549"/>
                  </a:cubicBezTo>
                  <a:close/>
                  <a:moveTo>
                    <a:pt x="390" y="632"/>
                  </a:moveTo>
                  <a:cubicBezTo>
                    <a:pt x="396" y="677"/>
                    <a:pt x="405" y="721"/>
                    <a:pt x="412" y="766"/>
                  </a:cubicBezTo>
                  <a:cubicBezTo>
                    <a:pt x="456" y="774"/>
                    <a:pt x="501" y="778"/>
                    <a:pt x="546" y="787"/>
                  </a:cubicBezTo>
                  <a:cubicBezTo>
                    <a:pt x="567" y="747"/>
                    <a:pt x="587" y="705"/>
                    <a:pt x="608" y="665"/>
                  </a:cubicBezTo>
                  <a:cubicBezTo>
                    <a:pt x="575" y="633"/>
                    <a:pt x="544" y="601"/>
                    <a:pt x="510" y="570"/>
                  </a:cubicBezTo>
                  <a:cubicBezTo>
                    <a:pt x="469" y="588"/>
                    <a:pt x="430" y="612"/>
                    <a:pt x="390" y="632"/>
                  </a:cubicBezTo>
                  <a:close/>
                  <a:moveTo>
                    <a:pt x="1085" y="1143"/>
                  </a:moveTo>
                  <a:cubicBezTo>
                    <a:pt x="1090" y="1176"/>
                    <a:pt x="1095" y="1210"/>
                    <a:pt x="1102" y="1242"/>
                  </a:cubicBezTo>
                  <a:cubicBezTo>
                    <a:pt x="1135" y="1246"/>
                    <a:pt x="1167" y="1253"/>
                    <a:pt x="1201" y="1256"/>
                  </a:cubicBezTo>
                  <a:cubicBezTo>
                    <a:pt x="1213" y="1230"/>
                    <a:pt x="1227" y="1203"/>
                    <a:pt x="1240" y="1177"/>
                  </a:cubicBezTo>
                  <a:cubicBezTo>
                    <a:pt x="1242" y="1172"/>
                    <a:pt x="1245" y="1165"/>
                    <a:pt x="1240" y="1162"/>
                  </a:cubicBezTo>
                  <a:cubicBezTo>
                    <a:pt x="1217" y="1141"/>
                    <a:pt x="1196" y="1118"/>
                    <a:pt x="1173" y="1098"/>
                  </a:cubicBezTo>
                  <a:cubicBezTo>
                    <a:pt x="1143" y="1113"/>
                    <a:pt x="1114" y="1128"/>
                    <a:pt x="1085" y="1143"/>
                  </a:cubicBezTo>
                  <a:close/>
                </a:path>
              </a:pathLst>
            </a:custGeom>
            <a:solidFill>
              <a:srgbClr val="FE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8364137" y="4153435"/>
              <a:ext cx="392156" cy="388804"/>
            </a:xfrm>
            <a:custGeom>
              <a:avLst/>
              <a:gdLst>
                <a:gd name="T0" fmla="*/ 156 w 312"/>
                <a:gd name="T1" fmla="*/ 0 h 309"/>
                <a:gd name="T2" fmla="*/ 170 w 312"/>
                <a:gd name="T3" fmla="*/ 54 h 309"/>
                <a:gd name="T4" fmla="*/ 219 w 312"/>
                <a:gd name="T5" fmla="*/ 125 h 309"/>
                <a:gd name="T6" fmla="*/ 312 w 312"/>
                <a:gd name="T7" fmla="*/ 154 h 309"/>
                <a:gd name="T8" fmla="*/ 268 w 312"/>
                <a:gd name="T9" fmla="*/ 164 h 309"/>
                <a:gd name="T10" fmla="*/ 187 w 312"/>
                <a:gd name="T11" fmla="*/ 218 h 309"/>
                <a:gd name="T12" fmla="*/ 163 w 312"/>
                <a:gd name="T13" fmla="*/ 282 h 309"/>
                <a:gd name="T14" fmla="*/ 156 w 312"/>
                <a:gd name="T15" fmla="*/ 309 h 309"/>
                <a:gd name="T16" fmla="*/ 101 w 312"/>
                <a:gd name="T17" fmla="*/ 189 h 309"/>
                <a:gd name="T18" fmla="*/ 7 w 312"/>
                <a:gd name="T19" fmla="*/ 157 h 309"/>
                <a:gd name="T20" fmla="*/ 10 w 312"/>
                <a:gd name="T21" fmla="*/ 152 h 309"/>
                <a:gd name="T22" fmla="*/ 112 w 312"/>
                <a:gd name="T23" fmla="*/ 111 h 309"/>
                <a:gd name="T24" fmla="*/ 156 w 312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09">
                  <a:moveTo>
                    <a:pt x="156" y="0"/>
                  </a:moveTo>
                  <a:cubicBezTo>
                    <a:pt x="164" y="17"/>
                    <a:pt x="164" y="36"/>
                    <a:pt x="170" y="54"/>
                  </a:cubicBezTo>
                  <a:cubicBezTo>
                    <a:pt x="178" y="82"/>
                    <a:pt x="195" y="108"/>
                    <a:pt x="219" y="125"/>
                  </a:cubicBezTo>
                  <a:cubicBezTo>
                    <a:pt x="246" y="144"/>
                    <a:pt x="280" y="148"/>
                    <a:pt x="312" y="154"/>
                  </a:cubicBezTo>
                  <a:cubicBezTo>
                    <a:pt x="298" y="160"/>
                    <a:pt x="283" y="160"/>
                    <a:pt x="268" y="164"/>
                  </a:cubicBezTo>
                  <a:cubicBezTo>
                    <a:pt x="236" y="171"/>
                    <a:pt x="205" y="189"/>
                    <a:pt x="187" y="218"/>
                  </a:cubicBezTo>
                  <a:cubicBezTo>
                    <a:pt x="175" y="237"/>
                    <a:pt x="167" y="260"/>
                    <a:pt x="163" y="282"/>
                  </a:cubicBezTo>
                  <a:cubicBezTo>
                    <a:pt x="162" y="291"/>
                    <a:pt x="161" y="301"/>
                    <a:pt x="156" y="309"/>
                  </a:cubicBezTo>
                  <a:cubicBezTo>
                    <a:pt x="150" y="265"/>
                    <a:pt x="138" y="216"/>
                    <a:pt x="101" y="189"/>
                  </a:cubicBezTo>
                  <a:cubicBezTo>
                    <a:pt x="74" y="167"/>
                    <a:pt x="40" y="162"/>
                    <a:pt x="7" y="157"/>
                  </a:cubicBezTo>
                  <a:cubicBezTo>
                    <a:pt x="0" y="157"/>
                    <a:pt x="8" y="150"/>
                    <a:pt x="10" y="152"/>
                  </a:cubicBezTo>
                  <a:cubicBezTo>
                    <a:pt x="47" y="148"/>
                    <a:pt x="85" y="138"/>
                    <a:pt x="112" y="111"/>
                  </a:cubicBezTo>
                  <a:cubicBezTo>
                    <a:pt x="141" y="82"/>
                    <a:pt x="151" y="39"/>
                    <a:pt x="156" y="0"/>
                  </a:cubicBezTo>
                  <a:close/>
                </a:path>
              </a:pathLst>
            </a:custGeom>
            <a:solidFill>
              <a:srgbClr val="FEB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1750" y="262920"/>
            <a:ext cx="455110" cy="554882"/>
            <a:chOff x="2440388" y="1894114"/>
            <a:chExt cx="803554" cy="979714"/>
          </a:xfrm>
        </p:grpSpPr>
        <p:sp>
          <p:nvSpPr>
            <p:cNvPr id="6" name="等腰三角形 5"/>
            <p:cNvSpPr/>
            <p:nvPr/>
          </p:nvSpPr>
          <p:spPr>
            <a:xfrm rot="17584697">
              <a:off x="2394857" y="2024742"/>
              <a:ext cx="979714" cy="718457"/>
            </a:xfrm>
            <a:prstGeom prst="triangle">
              <a:avLst>
                <a:gd name="adj" fmla="val 77097"/>
              </a:avLst>
            </a:prstGeom>
            <a:solidFill>
              <a:srgbClr val="003A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371073">
              <a:off x="2440388" y="2353887"/>
              <a:ext cx="595021" cy="460532"/>
            </a:xfrm>
            <a:prstGeom prst="triangle">
              <a:avLst>
                <a:gd name="adj" fmla="val 77097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303318" y="4327598"/>
            <a:ext cx="555498" cy="4902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 flipH="1">
            <a:off x="1219970" y="3848021"/>
            <a:ext cx="1077460" cy="1099993"/>
            <a:chOff x="3578" y="1894"/>
            <a:chExt cx="526" cy="537"/>
          </a:xfrm>
          <a:solidFill>
            <a:srgbClr val="595959"/>
          </a:solidFill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3908" y="1894"/>
              <a:ext cx="82" cy="8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" y="1937"/>
              <a:ext cx="526" cy="494"/>
            </a:xfrm>
            <a:custGeom>
              <a:avLst/>
              <a:gdLst>
                <a:gd name="T0" fmla="*/ 219 w 220"/>
                <a:gd name="T1" fmla="*/ 90 h 206"/>
                <a:gd name="T2" fmla="*/ 216 w 220"/>
                <a:gd name="T3" fmla="*/ 88 h 206"/>
                <a:gd name="T4" fmla="*/ 197 w 220"/>
                <a:gd name="T5" fmla="*/ 84 h 206"/>
                <a:gd name="T6" fmla="*/ 168 w 220"/>
                <a:gd name="T7" fmla="*/ 96 h 206"/>
                <a:gd name="T8" fmla="*/ 157 w 220"/>
                <a:gd name="T9" fmla="*/ 100 h 206"/>
                <a:gd name="T10" fmla="*/ 165 w 220"/>
                <a:gd name="T11" fmla="*/ 126 h 206"/>
                <a:gd name="T12" fmla="*/ 134 w 220"/>
                <a:gd name="T13" fmla="*/ 128 h 206"/>
                <a:gd name="T14" fmla="*/ 104 w 220"/>
                <a:gd name="T15" fmla="*/ 84 h 206"/>
                <a:gd name="T16" fmla="*/ 95 w 220"/>
                <a:gd name="T17" fmla="*/ 83 h 206"/>
                <a:gd name="T18" fmla="*/ 86 w 220"/>
                <a:gd name="T19" fmla="*/ 74 h 206"/>
                <a:gd name="T20" fmla="*/ 139 w 220"/>
                <a:gd name="T21" fmla="*/ 52 h 206"/>
                <a:gd name="T22" fmla="*/ 125 w 220"/>
                <a:gd name="T23" fmla="*/ 71 h 206"/>
                <a:gd name="T24" fmla="*/ 116 w 220"/>
                <a:gd name="T25" fmla="*/ 72 h 206"/>
                <a:gd name="T26" fmla="*/ 139 w 220"/>
                <a:gd name="T27" fmla="*/ 125 h 206"/>
                <a:gd name="T28" fmla="*/ 146 w 220"/>
                <a:gd name="T29" fmla="*/ 95 h 206"/>
                <a:gd name="T30" fmla="*/ 170 w 220"/>
                <a:gd name="T31" fmla="*/ 71 h 206"/>
                <a:gd name="T32" fmla="*/ 155 w 220"/>
                <a:gd name="T33" fmla="*/ 22 h 206"/>
                <a:gd name="T34" fmla="*/ 109 w 220"/>
                <a:gd name="T35" fmla="*/ 42 h 206"/>
                <a:gd name="T36" fmla="*/ 81 w 220"/>
                <a:gd name="T37" fmla="*/ 68 h 206"/>
                <a:gd name="T38" fmla="*/ 45 w 220"/>
                <a:gd name="T39" fmla="*/ 24 h 206"/>
                <a:gd name="T40" fmla="*/ 30 w 220"/>
                <a:gd name="T41" fmla="*/ 31 h 206"/>
                <a:gd name="T42" fmla="*/ 14 w 220"/>
                <a:gd name="T43" fmla="*/ 67 h 206"/>
                <a:gd name="T44" fmla="*/ 42 w 220"/>
                <a:gd name="T45" fmla="*/ 91 h 206"/>
                <a:gd name="T46" fmla="*/ 83 w 220"/>
                <a:gd name="T47" fmla="*/ 140 h 206"/>
                <a:gd name="T48" fmla="*/ 83 w 220"/>
                <a:gd name="T49" fmla="*/ 195 h 206"/>
                <a:gd name="T50" fmla="*/ 105 w 220"/>
                <a:gd name="T51" fmla="*/ 148 h 206"/>
                <a:gd name="T52" fmla="*/ 173 w 220"/>
                <a:gd name="T53" fmla="*/ 150 h 206"/>
                <a:gd name="T54" fmla="*/ 187 w 220"/>
                <a:gd name="T55" fmla="*/ 193 h 206"/>
                <a:gd name="T56" fmla="*/ 205 w 220"/>
                <a:gd name="T57" fmla="*/ 110 h 206"/>
                <a:gd name="T58" fmla="*/ 212 w 220"/>
                <a:gd name="T59" fmla="*/ 96 h 206"/>
                <a:gd name="T60" fmla="*/ 220 w 220"/>
                <a:gd name="T61" fmla="*/ 136 h 206"/>
                <a:gd name="T62" fmla="*/ 219 w 220"/>
                <a:gd name="T63" fmla="*/ 90 h 206"/>
                <a:gd name="T64" fmla="*/ 22 w 220"/>
                <a:gd name="T65" fmla="*/ 66 h 206"/>
                <a:gd name="T66" fmla="*/ 38 w 220"/>
                <a:gd name="T67" fmla="*/ 66 h 206"/>
                <a:gd name="T68" fmla="*/ 26 w 220"/>
                <a:gd name="T69" fmla="*/ 8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" h="206">
                  <a:moveTo>
                    <a:pt x="219" y="90"/>
                  </a:moveTo>
                  <a:cubicBezTo>
                    <a:pt x="219" y="90"/>
                    <a:pt x="219" y="90"/>
                    <a:pt x="219" y="90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18" y="89"/>
                    <a:pt x="217" y="88"/>
                    <a:pt x="216" y="88"/>
                  </a:cubicBezTo>
                  <a:cubicBezTo>
                    <a:pt x="212" y="88"/>
                    <a:pt x="209" y="88"/>
                    <a:pt x="205" y="88"/>
                  </a:cubicBezTo>
                  <a:cubicBezTo>
                    <a:pt x="204" y="86"/>
                    <a:pt x="201" y="84"/>
                    <a:pt x="197" y="84"/>
                  </a:cubicBezTo>
                  <a:cubicBezTo>
                    <a:pt x="190" y="84"/>
                    <a:pt x="182" y="84"/>
                    <a:pt x="174" y="84"/>
                  </a:cubicBezTo>
                  <a:cubicBezTo>
                    <a:pt x="173" y="88"/>
                    <a:pt x="171" y="93"/>
                    <a:pt x="168" y="96"/>
                  </a:cubicBezTo>
                  <a:cubicBezTo>
                    <a:pt x="166" y="98"/>
                    <a:pt x="162" y="100"/>
                    <a:pt x="159" y="100"/>
                  </a:cubicBezTo>
                  <a:cubicBezTo>
                    <a:pt x="157" y="100"/>
                    <a:pt x="157" y="100"/>
                    <a:pt x="157" y="100"/>
                  </a:cubicBezTo>
                  <a:cubicBezTo>
                    <a:pt x="159" y="103"/>
                    <a:pt x="162" y="106"/>
                    <a:pt x="164" y="110"/>
                  </a:cubicBezTo>
                  <a:cubicBezTo>
                    <a:pt x="167" y="115"/>
                    <a:pt x="168" y="121"/>
                    <a:pt x="165" y="126"/>
                  </a:cubicBezTo>
                  <a:cubicBezTo>
                    <a:pt x="162" y="132"/>
                    <a:pt x="155" y="136"/>
                    <a:pt x="148" y="136"/>
                  </a:cubicBezTo>
                  <a:cubicBezTo>
                    <a:pt x="143" y="136"/>
                    <a:pt x="137" y="133"/>
                    <a:pt x="134" y="128"/>
                  </a:cubicBezTo>
                  <a:cubicBezTo>
                    <a:pt x="126" y="116"/>
                    <a:pt x="117" y="104"/>
                    <a:pt x="107" y="92"/>
                  </a:cubicBezTo>
                  <a:cubicBezTo>
                    <a:pt x="105" y="89"/>
                    <a:pt x="104" y="87"/>
                    <a:pt x="104" y="84"/>
                  </a:cubicBezTo>
                  <a:cubicBezTo>
                    <a:pt x="102" y="84"/>
                    <a:pt x="99" y="84"/>
                    <a:pt x="97" y="84"/>
                  </a:cubicBezTo>
                  <a:cubicBezTo>
                    <a:pt x="96" y="83"/>
                    <a:pt x="96" y="83"/>
                    <a:pt x="95" y="83"/>
                  </a:cubicBezTo>
                  <a:cubicBezTo>
                    <a:pt x="95" y="82"/>
                    <a:pt x="94" y="81"/>
                    <a:pt x="93" y="81"/>
                  </a:cubicBezTo>
                  <a:cubicBezTo>
                    <a:pt x="91" y="78"/>
                    <a:pt x="89" y="76"/>
                    <a:pt x="86" y="74"/>
                  </a:cubicBezTo>
                  <a:cubicBezTo>
                    <a:pt x="97" y="69"/>
                    <a:pt x="107" y="63"/>
                    <a:pt x="117" y="58"/>
                  </a:cubicBezTo>
                  <a:cubicBezTo>
                    <a:pt x="124" y="56"/>
                    <a:pt x="132" y="54"/>
                    <a:pt x="139" y="52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34" y="71"/>
                    <a:pt x="129" y="71"/>
                    <a:pt x="125" y="71"/>
                  </a:cubicBezTo>
                  <a:cubicBezTo>
                    <a:pt x="124" y="71"/>
                    <a:pt x="124" y="71"/>
                    <a:pt x="123" y="71"/>
                  </a:cubicBezTo>
                  <a:cubicBezTo>
                    <a:pt x="121" y="70"/>
                    <a:pt x="118" y="71"/>
                    <a:pt x="116" y="72"/>
                  </a:cubicBezTo>
                  <a:cubicBezTo>
                    <a:pt x="111" y="75"/>
                    <a:pt x="108" y="84"/>
                    <a:pt x="112" y="89"/>
                  </a:cubicBezTo>
                  <a:cubicBezTo>
                    <a:pt x="122" y="102"/>
                    <a:pt x="131" y="114"/>
                    <a:pt x="139" y="125"/>
                  </a:cubicBezTo>
                  <a:cubicBezTo>
                    <a:pt x="147" y="138"/>
                    <a:pt x="168" y="126"/>
                    <a:pt x="159" y="113"/>
                  </a:cubicBezTo>
                  <a:cubicBezTo>
                    <a:pt x="155" y="107"/>
                    <a:pt x="150" y="101"/>
                    <a:pt x="146" y="95"/>
                  </a:cubicBezTo>
                  <a:cubicBezTo>
                    <a:pt x="150" y="95"/>
                    <a:pt x="154" y="95"/>
                    <a:pt x="159" y="95"/>
                  </a:cubicBezTo>
                  <a:cubicBezTo>
                    <a:pt x="170" y="95"/>
                    <a:pt x="170" y="73"/>
                    <a:pt x="170" y="71"/>
                  </a:cubicBezTo>
                  <a:cubicBezTo>
                    <a:pt x="170" y="37"/>
                    <a:pt x="170" y="37"/>
                    <a:pt x="170" y="37"/>
                  </a:cubicBezTo>
                  <a:cubicBezTo>
                    <a:pt x="170" y="29"/>
                    <a:pt x="163" y="22"/>
                    <a:pt x="155" y="22"/>
                  </a:cubicBezTo>
                  <a:cubicBezTo>
                    <a:pt x="147" y="22"/>
                    <a:pt x="141" y="27"/>
                    <a:pt x="140" y="33"/>
                  </a:cubicBezTo>
                  <a:cubicBezTo>
                    <a:pt x="129" y="36"/>
                    <a:pt x="119" y="39"/>
                    <a:pt x="109" y="42"/>
                  </a:cubicBezTo>
                  <a:cubicBezTo>
                    <a:pt x="102" y="43"/>
                    <a:pt x="101" y="51"/>
                    <a:pt x="105" y="55"/>
                  </a:cubicBezTo>
                  <a:cubicBezTo>
                    <a:pt x="97" y="60"/>
                    <a:pt x="89" y="64"/>
                    <a:pt x="81" y="68"/>
                  </a:cubicBezTo>
                  <a:cubicBezTo>
                    <a:pt x="68" y="54"/>
                    <a:pt x="58" y="38"/>
                    <a:pt x="45" y="23"/>
                  </a:cubicBezTo>
                  <a:cubicBezTo>
                    <a:pt x="44" y="22"/>
                    <a:pt x="46" y="24"/>
                    <a:pt x="45" y="24"/>
                  </a:cubicBezTo>
                  <a:cubicBezTo>
                    <a:pt x="34" y="0"/>
                    <a:pt x="35" y="24"/>
                    <a:pt x="35" y="2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1" y="67"/>
                    <a:pt x="14" y="67"/>
                  </a:cubicBezTo>
                  <a:cubicBezTo>
                    <a:pt x="14" y="73"/>
                    <a:pt x="14" y="79"/>
                    <a:pt x="17" y="84"/>
                  </a:cubicBezTo>
                  <a:cubicBezTo>
                    <a:pt x="22" y="93"/>
                    <a:pt x="34" y="93"/>
                    <a:pt x="42" y="91"/>
                  </a:cubicBezTo>
                  <a:cubicBezTo>
                    <a:pt x="46" y="91"/>
                    <a:pt x="50" y="90"/>
                    <a:pt x="54" y="88"/>
                  </a:cubicBezTo>
                  <a:cubicBezTo>
                    <a:pt x="64" y="106"/>
                    <a:pt x="72" y="126"/>
                    <a:pt x="83" y="140"/>
                  </a:cubicBezTo>
                  <a:cubicBezTo>
                    <a:pt x="83" y="140"/>
                    <a:pt x="83" y="140"/>
                    <a:pt x="83" y="141"/>
                  </a:cubicBezTo>
                  <a:cubicBezTo>
                    <a:pt x="83" y="162"/>
                    <a:pt x="83" y="173"/>
                    <a:pt x="83" y="195"/>
                  </a:cubicBezTo>
                  <a:cubicBezTo>
                    <a:pt x="83" y="206"/>
                    <a:pt x="101" y="206"/>
                    <a:pt x="101" y="195"/>
                  </a:cubicBezTo>
                  <a:cubicBezTo>
                    <a:pt x="101" y="179"/>
                    <a:pt x="105" y="164"/>
                    <a:pt x="105" y="148"/>
                  </a:cubicBezTo>
                  <a:cubicBezTo>
                    <a:pt x="128" y="148"/>
                    <a:pt x="147" y="148"/>
                    <a:pt x="171" y="148"/>
                  </a:cubicBezTo>
                  <a:cubicBezTo>
                    <a:pt x="171" y="149"/>
                    <a:pt x="172" y="150"/>
                    <a:pt x="173" y="150"/>
                  </a:cubicBezTo>
                  <a:cubicBezTo>
                    <a:pt x="176" y="158"/>
                    <a:pt x="181" y="164"/>
                    <a:pt x="187" y="170"/>
                  </a:cubicBezTo>
                  <a:cubicBezTo>
                    <a:pt x="187" y="178"/>
                    <a:pt x="187" y="185"/>
                    <a:pt x="187" y="193"/>
                  </a:cubicBezTo>
                  <a:cubicBezTo>
                    <a:pt x="187" y="205"/>
                    <a:pt x="205" y="205"/>
                    <a:pt x="205" y="193"/>
                  </a:cubicBezTo>
                  <a:cubicBezTo>
                    <a:pt x="205" y="166"/>
                    <a:pt x="205" y="138"/>
                    <a:pt x="205" y="11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7" y="96"/>
                    <a:pt x="210" y="96"/>
                    <a:pt x="212" y="96"/>
                  </a:cubicBezTo>
                  <a:cubicBezTo>
                    <a:pt x="212" y="110"/>
                    <a:pt x="212" y="123"/>
                    <a:pt x="212" y="136"/>
                  </a:cubicBezTo>
                  <a:cubicBezTo>
                    <a:pt x="212" y="142"/>
                    <a:pt x="220" y="142"/>
                    <a:pt x="220" y="136"/>
                  </a:cubicBezTo>
                  <a:cubicBezTo>
                    <a:pt x="220" y="122"/>
                    <a:pt x="220" y="107"/>
                    <a:pt x="220" y="92"/>
                  </a:cubicBezTo>
                  <a:cubicBezTo>
                    <a:pt x="220" y="91"/>
                    <a:pt x="219" y="90"/>
                    <a:pt x="219" y="90"/>
                  </a:cubicBezTo>
                  <a:close/>
                  <a:moveTo>
                    <a:pt x="26" y="82"/>
                  </a:moveTo>
                  <a:cubicBezTo>
                    <a:pt x="22" y="79"/>
                    <a:pt x="21" y="73"/>
                    <a:pt x="22" y="66"/>
                  </a:cubicBezTo>
                  <a:cubicBezTo>
                    <a:pt x="26" y="66"/>
                    <a:pt x="31" y="64"/>
                    <a:pt x="36" y="62"/>
                  </a:cubicBezTo>
                  <a:cubicBezTo>
                    <a:pt x="37" y="63"/>
                    <a:pt x="37" y="65"/>
                    <a:pt x="38" y="66"/>
                  </a:cubicBezTo>
                  <a:cubicBezTo>
                    <a:pt x="43" y="70"/>
                    <a:pt x="46" y="76"/>
                    <a:pt x="50" y="81"/>
                  </a:cubicBezTo>
                  <a:cubicBezTo>
                    <a:pt x="43" y="83"/>
                    <a:pt x="32" y="87"/>
                    <a:pt x="26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0" y="4819915"/>
            <a:ext cx="9144000" cy="2001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92597" y="3908928"/>
            <a:ext cx="555498" cy="91155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14047" y="4537087"/>
            <a:ext cx="560090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trouble</a:t>
            </a:r>
            <a:endParaRPr lang="zh-CN" alt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01971" y="4539731"/>
            <a:ext cx="560090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trouble</a:t>
            </a:r>
            <a:endParaRPr lang="zh-CN" alt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 rot="14380131">
            <a:off x="7813323" y="3060391"/>
            <a:ext cx="910815" cy="1068563"/>
            <a:chOff x="6825343" y="170669"/>
            <a:chExt cx="1214420" cy="1424751"/>
          </a:xfrm>
        </p:grpSpPr>
        <p:sp>
          <p:nvSpPr>
            <p:cNvPr id="39" name="等腰三角形 38"/>
            <p:cNvSpPr/>
            <p:nvPr/>
          </p:nvSpPr>
          <p:spPr>
            <a:xfrm>
              <a:off x="7209396" y="170669"/>
              <a:ext cx="446314" cy="384753"/>
            </a:xfrm>
            <a:prstGeom prst="triangle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825343" y="381000"/>
              <a:ext cx="1214420" cy="12144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100392" y="3111664"/>
            <a:ext cx="542965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7"/>
          <p:cNvSpPr txBox="1"/>
          <p:nvPr/>
        </p:nvSpPr>
        <p:spPr>
          <a:xfrm>
            <a:off x="899967" y="2076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rPr>
              <a:t>练习</a:t>
            </a:r>
          </a:p>
        </p:txBody>
      </p:sp>
      <p:sp>
        <p:nvSpPr>
          <p:cNvPr id="42" name="Text Box 21"/>
          <p:cNvSpPr txBox="1"/>
          <p:nvPr/>
        </p:nvSpPr>
        <p:spPr>
          <a:xfrm>
            <a:off x="149964" y="1491630"/>
            <a:ext cx="8809896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  <a:defRPr sz="1400">
                <a:latin typeface="华文仿宋"/>
                <a:ea typeface="华文仿宋"/>
                <a:cs typeface="华文仿宋"/>
                <a:sym typeface="华文仿宋"/>
              </a:defRPr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华文仿宋"/>
              </a:rPr>
              <a:t>在下次培训之前制定出你自己的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仿宋"/>
              </a:rPr>
              <a:t>行动计划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7297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457"/>
            <a:ext cx="7488832" cy="51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934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009648" y="2144301"/>
            <a:ext cx="2002973" cy="2492808"/>
            <a:chOff x="3632" y="1149"/>
            <a:chExt cx="1010" cy="1257"/>
          </a:xfrm>
          <a:solidFill>
            <a:srgbClr val="59595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098" y="1149"/>
              <a:ext cx="233" cy="233"/>
            </a:xfrm>
            <a:custGeom>
              <a:avLst/>
              <a:gdLst>
                <a:gd name="T0" fmla="*/ 17 w 39"/>
                <a:gd name="T1" fmla="*/ 38 h 39"/>
                <a:gd name="T2" fmla="*/ 38 w 39"/>
                <a:gd name="T3" fmla="*/ 22 h 39"/>
                <a:gd name="T4" fmla="*/ 21 w 39"/>
                <a:gd name="T5" fmla="*/ 1 h 39"/>
                <a:gd name="T6" fmla="*/ 1 w 39"/>
                <a:gd name="T7" fmla="*/ 18 h 39"/>
                <a:gd name="T8" fmla="*/ 17 w 39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17" y="38"/>
                  </a:moveTo>
                  <a:cubicBezTo>
                    <a:pt x="27" y="39"/>
                    <a:pt x="36" y="32"/>
                    <a:pt x="38" y="22"/>
                  </a:cubicBezTo>
                  <a:cubicBezTo>
                    <a:pt x="39" y="12"/>
                    <a:pt x="31" y="2"/>
                    <a:pt x="21" y="1"/>
                  </a:cubicBezTo>
                  <a:cubicBezTo>
                    <a:pt x="11" y="0"/>
                    <a:pt x="2" y="7"/>
                    <a:pt x="1" y="18"/>
                  </a:cubicBezTo>
                  <a:cubicBezTo>
                    <a:pt x="0" y="28"/>
                    <a:pt x="7" y="37"/>
                    <a:pt x="1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3996" y="1376"/>
              <a:ext cx="192" cy="321"/>
            </a:xfrm>
            <a:custGeom>
              <a:avLst/>
              <a:gdLst>
                <a:gd name="T0" fmla="*/ 7 w 32"/>
                <a:gd name="T1" fmla="*/ 54 h 54"/>
                <a:gd name="T2" fmla="*/ 23 w 32"/>
                <a:gd name="T3" fmla="*/ 15 h 54"/>
                <a:gd name="T4" fmla="*/ 24 w 32"/>
                <a:gd name="T5" fmla="*/ 17 h 54"/>
                <a:gd name="T6" fmla="*/ 25 w 32"/>
                <a:gd name="T7" fmla="*/ 18 h 54"/>
                <a:gd name="T8" fmla="*/ 26 w 32"/>
                <a:gd name="T9" fmla="*/ 18 h 54"/>
                <a:gd name="T10" fmla="*/ 27 w 32"/>
                <a:gd name="T11" fmla="*/ 17 h 54"/>
                <a:gd name="T12" fmla="*/ 31 w 32"/>
                <a:gd name="T13" fmla="*/ 13 h 54"/>
                <a:gd name="T14" fmla="*/ 32 w 32"/>
                <a:gd name="T15" fmla="*/ 11 h 54"/>
                <a:gd name="T16" fmla="*/ 30 w 32"/>
                <a:gd name="T17" fmla="*/ 10 h 54"/>
                <a:gd name="T18" fmla="*/ 25 w 32"/>
                <a:gd name="T19" fmla="*/ 9 h 54"/>
                <a:gd name="T20" fmla="*/ 22 w 32"/>
                <a:gd name="T21" fmla="*/ 1 h 54"/>
                <a:gd name="T22" fmla="*/ 20 w 32"/>
                <a:gd name="T23" fmla="*/ 0 h 54"/>
                <a:gd name="T24" fmla="*/ 18 w 32"/>
                <a:gd name="T25" fmla="*/ 1 h 54"/>
                <a:gd name="T26" fmla="*/ 13 w 32"/>
                <a:gd name="T27" fmla="*/ 13 h 54"/>
                <a:gd name="T28" fmla="*/ 13 w 32"/>
                <a:gd name="T29" fmla="*/ 15 h 54"/>
                <a:gd name="T30" fmla="*/ 14 w 32"/>
                <a:gd name="T31" fmla="*/ 16 h 54"/>
                <a:gd name="T32" fmla="*/ 15 w 32"/>
                <a:gd name="T33" fmla="*/ 16 h 54"/>
                <a:gd name="T34" fmla="*/ 20 w 32"/>
                <a:gd name="T35" fmla="*/ 13 h 54"/>
                <a:gd name="T36" fmla="*/ 0 w 32"/>
                <a:gd name="T37" fmla="*/ 52 h 54"/>
                <a:gd name="T38" fmla="*/ 7 w 32"/>
                <a:gd name="T3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54">
                  <a:moveTo>
                    <a:pt x="7" y="54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6" y="18"/>
                    <a:pt x="27" y="18"/>
                    <a:pt x="27" y="17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1"/>
                    <a:pt x="32" y="11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9" y="0"/>
                    <a:pt x="19" y="0"/>
                    <a:pt x="18" y="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5"/>
                    <a:pt x="13" y="15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632" y="1370"/>
              <a:ext cx="861" cy="1036"/>
            </a:xfrm>
            <a:custGeom>
              <a:avLst/>
              <a:gdLst>
                <a:gd name="T0" fmla="*/ 133 w 144"/>
                <a:gd name="T1" fmla="*/ 40 h 174"/>
                <a:gd name="T2" fmla="*/ 110 w 144"/>
                <a:gd name="T3" fmla="*/ 42 h 174"/>
                <a:gd name="T4" fmla="*/ 101 w 144"/>
                <a:gd name="T5" fmla="*/ 18 h 174"/>
                <a:gd name="T6" fmla="*/ 94 w 144"/>
                <a:gd name="T7" fmla="*/ 17 h 174"/>
                <a:gd name="T8" fmla="*/ 94 w 144"/>
                <a:gd name="T9" fmla="*/ 16 h 174"/>
                <a:gd name="T10" fmla="*/ 72 w 144"/>
                <a:gd name="T11" fmla="*/ 60 h 174"/>
                <a:gd name="T12" fmla="*/ 55 w 144"/>
                <a:gd name="T13" fmla="*/ 56 h 174"/>
                <a:gd name="T14" fmla="*/ 76 w 144"/>
                <a:gd name="T15" fmla="*/ 2 h 174"/>
                <a:gd name="T16" fmla="*/ 68 w 144"/>
                <a:gd name="T17" fmla="*/ 2 h 174"/>
                <a:gd name="T18" fmla="*/ 7 w 144"/>
                <a:gd name="T19" fmla="*/ 16 h 174"/>
                <a:gd name="T20" fmla="*/ 1 w 144"/>
                <a:gd name="T21" fmla="*/ 26 h 174"/>
                <a:gd name="T22" fmla="*/ 11 w 144"/>
                <a:gd name="T23" fmla="*/ 33 h 174"/>
                <a:gd name="T24" fmla="*/ 51 w 144"/>
                <a:gd name="T25" fmla="*/ 23 h 174"/>
                <a:gd name="T26" fmla="*/ 34 w 144"/>
                <a:gd name="T27" fmla="*/ 55 h 174"/>
                <a:gd name="T28" fmla="*/ 10 w 144"/>
                <a:gd name="T29" fmla="*/ 105 h 174"/>
                <a:gd name="T30" fmla="*/ 33 w 144"/>
                <a:gd name="T31" fmla="*/ 85 h 174"/>
                <a:gd name="T32" fmla="*/ 33 w 144"/>
                <a:gd name="T33" fmla="*/ 162 h 174"/>
                <a:gd name="T34" fmla="*/ 44 w 144"/>
                <a:gd name="T35" fmla="*/ 174 h 174"/>
                <a:gd name="T36" fmla="*/ 56 w 144"/>
                <a:gd name="T37" fmla="*/ 162 h 174"/>
                <a:gd name="T38" fmla="*/ 68 w 144"/>
                <a:gd name="T39" fmla="*/ 75 h 174"/>
                <a:gd name="T40" fmla="*/ 86 w 144"/>
                <a:gd name="T41" fmla="*/ 40 h 174"/>
                <a:gd name="T42" fmla="*/ 88 w 144"/>
                <a:gd name="T43" fmla="*/ 36 h 174"/>
                <a:gd name="T44" fmla="*/ 87 w 144"/>
                <a:gd name="T45" fmla="*/ 37 h 174"/>
                <a:gd name="T46" fmla="*/ 98 w 144"/>
                <a:gd name="T47" fmla="*/ 53 h 174"/>
                <a:gd name="T48" fmla="*/ 106 w 144"/>
                <a:gd name="T49" fmla="*/ 60 h 174"/>
                <a:gd name="T50" fmla="*/ 133 w 144"/>
                <a:gd name="T51" fmla="*/ 57 h 174"/>
                <a:gd name="T52" fmla="*/ 133 w 144"/>
                <a:gd name="T53" fmla="*/ 4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74">
                  <a:moveTo>
                    <a:pt x="133" y="40"/>
                  </a:moveTo>
                  <a:cubicBezTo>
                    <a:pt x="125" y="41"/>
                    <a:pt x="118" y="41"/>
                    <a:pt x="110" y="42"/>
                  </a:cubicBezTo>
                  <a:cubicBezTo>
                    <a:pt x="107" y="34"/>
                    <a:pt x="102" y="24"/>
                    <a:pt x="101" y="18"/>
                  </a:cubicBezTo>
                  <a:cubicBezTo>
                    <a:pt x="98" y="13"/>
                    <a:pt x="96" y="14"/>
                    <a:pt x="94" y="17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5" y="2"/>
                    <a:pt x="73" y="0"/>
                    <a:pt x="68" y="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7"/>
                    <a:pt x="0" y="22"/>
                    <a:pt x="1" y="26"/>
                  </a:cubicBezTo>
                  <a:cubicBezTo>
                    <a:pt x="2" y="31"/>
                    <a:pt x="6" y="34"/>
                    <a:pt x="11" y="3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45" y="34"/>
                    <a:pt x="40" y="44"/>
                    <a:pt x="34" y="55"/>
                  </a:cubicBezTo>
                  <a:cubicBezTo>
                    <a:pt x="34" y="55"/>
                    <a:pt x="5" y="103"/>
                    <a:pt x="10" y="105"/>
                  </a:cubicBezTo>
                  <a:cubicBezTo>
                    <a:pt x="14" y="107"/>
                    <a:pt x="33" y="85"/>
                    <a:pt x="33" y="85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33" y="168"/>
                    <a:pt x="38" y="174"/>
                    <a:pt x="44" y="174"/>
                  </a:cubicBezTo>
                  <a:cubicBezTo>
                    <a:pt x="51" y="174"/>
                    <a:pt x="56" y="168"/>
                    <a:pt x="56" y="162"/>
                  </a:cubicBezTo>
                  <a:cubicBezTo>
                    <a:pt x="56" y="162"/>
                    <a:pt x="52" y="108"/>
                    <a:pt x="68" y="75"/>
                  </a:cubicBezTo>
                  <a:cubicBezTo>
                    <a:pt x="83" y="42"/>
                    <a:pt x="78" y="55"/>
                    <a:pt x="86" y="40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7" y="36"/>
                    <a:pt x="87" y="37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103" y="60"/>
                    <a:pt x="106" y="60"/>
                  </a:cubicBezTo>
                  <a:cubicBezTo>
                    <a:pt x="116" y="59"/>
                    <a:pt x="123" y="58"/>
                    <a:pt x="133" y="57"/>
                  </a:cubicBezTo>
                  <a:cubicBezTo>
                    <a:pt x="144" y="57"/>
                    <a:pt x="144" y="39"/>
                    <a:pt x="13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349" y="1566"/>
              <a:ext cx="29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4439" y="1400"/>
              <a:ext cx="113" cy="142"/>
            </a:xfrm>
            <a:custGeom>
              <a:avLst/>
              <a:gdLst>
                <a:gd name="T0" fmla="*/ 18 w 19"/>
                <a:gd name="T1" fmla="*/ 24 h 24"/>
                <a:gd name="T2" fmla="*/ 19 w 19"/>
                <a:gd name="T3" fmla="*/ 0 h 24"/>
                <a:gd name="T4" fmla="*/ 0 w 19"/>
                <a:gd name="T5" fmla="*/ 0 h 24"/>
                <a:gd name="T6" fmla="*/ 1 w 19"/>
                <a:gd name="T7" fmla="*/ 24 h 24"/>
                <a:gd name="T8" fmla="*/ 18 w 19"/>
                <a:gd name="T9" fmla="*/ 24 h 24"/>
                <a:gd name="T10" fmla="*/ 16 w 19"/>
                <a:gd name="T11" fmla="*/ 22 h 24"/>
                <a:gd name="T12" fmla="*/ 3 w 19"/>
                <a:gd name="T13" fmla="*/ 22 h 24"/>
                <a:gd name="T14" fmla="*/ 2 w 19"/>
                <a:gd name="T15" fmla="*/ 9 h 24"/>
                <a:gd name="T16" fmla="*/ 5 w 19"/>
                <a:gd name="T17" fmla="*/ 7 h 24"/>
                <a:gd name="T18" fmla="*/ 8 w 19"/>
                <a:gd name="T19" fmla="*/ 11 h 24"/>
                <a:gd name="T20" fmla="*/ 11 w 19"/>
                <a:gd name="T21" fmla="*/ 14 h 24"/>
                <a:gd name="T22" fmla="*/ 11 w 19"/>
                <a:gd name="T23" fmla="*/ 14 h 24"/>
                <a:gd name="T24" fmla="*/ 14 w 19"/>
                <a:gd name="T25" fmla="*/ 11 h 24"/>
                <a:gd name="T26" fmla="*/ 16 w 19"/>
                <a:gd name="T27" fmla="*/ 9 h 24"/>
                <a:gd name="T28" fmla="*/ 17 w 19"/>
                <a:gd name="T29" fmla="*/ 9 h 24"/>
                <a:gd name="T30" fmla="*/ 16 w 19"/>
                <a:gd name="T31" fmla="*/ 22 h 24"/>
                <a:gd name="T32" fmla="*/ 17 w 19"/>
                <a:gd name="T33" fmla="*/ 2 h 24"/>
                <a:gd name="T34" fmla="*/ 17 w 19"/>
                <a:gd name="T35" fmla="*/ 6 h 24"/>
                <a:gd name="T36" fmla="*/ 15 w 19"/>
                <a:gd name="T37" fmla="*/ 6 h 24"/>
                <a:gd name="T38" fmla="*/ 12 w 19"/>
                <a:gd name="T39" fmla="*/ 11 h 24"/>
                <a:gd name="T40" fmla="*/ 11 w 19"/>
                <a:gd name="T41" fmla="*/ 12 h 24"/>
                <a:gd name="T42" fmla="*/ 10 w 19"/>
                <a:gd name="T43" fmla="*/ 10 h 24"/>
                <a:gd name="T44" fmla="*/ 6 w 19"/>
                <a:gd name="T45" fmla="*/ 5 h 24"/>
                <a:gd name="T46" fmla="*/ 2 w 19"/>
                <a:gd name="T47" fmla="*/ 6 h 24"/>
                <a:gd name="T48" fmla="*/ 2 w 19"/>
                <a:gd name="T49" fmla="*/ 2 h 24"/>
                <a:gd name="T50" fmla="*/ 17 w 19"/>
                <a:gd name="T51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18" y="2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4"/>
                    <a:pt x="1" y="24"/>
                    <a:pt x="1" y="24"/>
                  </a:cubicBezTo>
                  <a:lnTo>
                    <a:pt x="18" y="24"/>
                  </a:lnTo>
                  <a:close/>
                  <a:moveTo>
                    <a:pt x="16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4" y="7"/>
                    <a:pt x="5" y="7"/>
                  </a:cubicBezTo>
                  <a:cubicBezTo>
                    <a:pt x="6" y="7"/>
                    <a:pt x="8" y="9"/>
                    <a:pt x="8" y="11"/>
                  </a:cubicBezTo>
                  <a:cubicBezTo>
                    <a:pt x="9" y="13"/>
                    <a:pt x="10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3" y="13"/>
                    <a:pt x="14" y="11"/>
                  </a:cubicBezTo>
                  <a:cubicBezTo>
                    <a:pt x="14" y="10"/>
                    <a:pt x="15" y="9"/>
                    <a:pt x="16" y="9"/>
                  </a:cubicBezTo>
                  <a:cubicBezTo>
                    <a:pt x="16" y="8"/>
                    <a:pt x="16" y="9"/>
                    <a:pt x="17" y="9"/>
                  </a:cubicBezTo>
                  <a:lnTo>
                    <a:pt x="16" y="22"/>
                  </a:lnTo>
                  <a:close/>
                  <a:moveTo>
                    <a:pt x="17" y="2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6" y="6"/>
                    <a:pt x="15" y="6"/>
                  </a:cubicBezTo>
                  <a:cubicBezTo>
                    <a:pt x="14" y="7"/>
                    <a:pt x="13" y="9"/>
                    <a:pt x="12" y="11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1"/>
                    <a:pt x="10" y="10"/>
                  </a:cubicBezTo>
                  <a:cubicBezTo>
                    <a:pt x="9" y="7"/>
                    <a:pt x="8" y="5"/>
                    <a:pt x="6" y="5"/>
                  </a:cubicBezTo>
                  <a:cubicBezTo>
                    <a:pt x="4" y="5"/>
                    <a:pt x="3" y="5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1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98793" y="763279"/>
            <a:ext cx="3555300" cy="139653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8600" dirty="0">
                <a:solidFill>
                  <a:srgbClr val="FEB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 &amp; A </a:t>
            </a:r>
            <a:endParaRPr lang="zh-CN" altLang="en-US" sz="8600" dirty="0">
              <a:solidFill>
                <a:srgbClr val="FEB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" name="L 形 17"/>
          <p:cNvSpPr/>
          <p:nvPr/>
        </p:nvSpPr>
        <p:spPr>
          <a:xfrm flipV="1">
            <a:off x="4395325" y="763279"/>
            <a:ext cx="488634" cy="468060"/>
          </a:xfrm>
          <a:prstGeom prst="corner">
            <a:avLst>
              <a:gd name="adj1" fmla="val 8823"/>
              <a:gd name="adj2" fmla="val 9804"/>
            </a:avLst>
          </a:prstGeom>
          <a:solidFill>
            <a:srgbClr val="FEBE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FEBE00"/>
              </a:solidFill>
            </a:endParaRPr>
          </a:p>
        </p:txBody>
      </p:sp>
      <p:sp>
        <p:nvSpPr>
          <p:cNvPr id="19" name="L 形 18"/>
          <p:cNvSpPr/>
          <p:nvPr/>
        </p:nvSpPr>
        <p:spPr>
          <a:xfrm flipH="1">
            <a:off x="7765459" y="1791025"/>
            <a:ext cx="488634" cy="468060"/>
          </a:xfrm>
          <a:prstGeom prst="corner">
            <a:avLst>
              <a:gd name="adj1" fmla="val 8823"/>
              <a:gd name="adj2" fmla="val 9804"/>
            </a:avLst>
          </a:prstGeom>
          <a:solidFill>
            <a:srgbClr val="FEBE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FEB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Box 1"/>
          <p:cNvSpPr txBox="1"/>
          <p:nvPr/>
        </p:nvSpPr>
        <p:spPr>
          <a:xfrm>
            <a:off x="2686174" y="1780994"/>
            <a:ext cx="3194927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000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  <p:sp>
        <p:nvSpPr>
          <p:cNvPr id="378" name="空心弧 17"/>
          <p:cNvSpPr/>
          <p:nvPr/>
        </p:nvSpPr>
        <p:spPr>
          <a:xfrm rot="7086271">
            <a:off x="4970690" y="1541824"/>
            <a:ext cx="1482797" cy="1482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65" h="20421" extrusionOk="0">
                <a:moveTo>
                  <a:pt x="9393" y="20421"/>
                </a:moveTo>
                <a:cubicBezTo>
                  <a:pt x="4048" y="20253"/>
                  <a:pt x="-155" y="15546"/>
                  <a:pt x="4" y="9908"/>
                </a:cubicBezTo>
                <a:cubicBezTo>
                  <a:pt x="164" y="4270"/>
                  <a:pt x="4626" y="-164"/>
                  <a:pt x="9971" y="5"/>
                </a:cubicBezTo>
                <a:cubicBezTo>
                  <a:pt x="15316" y="173"/>
                  <a:pt x="19519" y="4880"/>
                  <a:pt x="19360" y="10517"/>
                </a:cubicBezTo>
                <a:cubicBezTo>
                  <a:pt x="19307" y="12388"/>
                  <a:pt x="18768" y="14207"/>
                  <a:pt x="17802" y="15776"/>
                </a:cubicBezTo>
                <a:lnTo>
                  <a:pt x="17631" y="15659"/>
                </a:lnTo>
                <a:cubicBezTo>
                  <a:pt x="20482" y="11028"/>
                  <a:pt x="19235" y="4836"/>
                  <a:pt x="14845" y="1829"/>
                </a:cubicBezTo>
                <a:cubicBezTo>
                  <a:pt x="10455" y="-1179"/>
                  <a:pt x="4585" y="137"/>
                  <a:pt x="1733" y="4767"/>
                </a:cubicBezTo>
                <a:cubicBezTo>
                  <a:pt x="-1118" y="9397"/>
                  <a:pt x="129" y="15589"/>
                  <a:pt x="4519" y="18597"/>
                </a:cubicBezTo>
                <a:cubicBezTo>
                  <a:pt x="5975" y="19595"/>
                  <a:pt x="7664" y="20151"/>
                  <a:pt x="9399" y="20206"/>
                </a:cubicBezTo>
                <a:close/>
              </a:path>
            </a:pathLst>
          </a:custGeom>
          <a:solidFill>
            <a:srgbClr val="C00000"/>
          </a:solidFill>
          <a:ln w="3175">
            <a:solidFill>
              <a:srgbClr val="00B0F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66FF"/>
                </a:solidFill>
              </a:defRPr>
            </a:pPr>
            <a:endParaRPr/>
          </a:p>
        </p:txBody>
      </p:sp>
      <p:sp>
        <p:nvSpPr>
          <p:cNvPr id="379" name="TextBox 8"/>
          <p:cNvSpPr txBox="1"/>
          <p:nvPr/>
        </p:nvSpPr>
        <p:spPr>
          <a:xfrm>
            <a:off x="2699791" y="2693002"/>
            <a:ext cx="237626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谢谢聆听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49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 advAuto="0"/>
      <p:bldP spid="378" grpId="0" animBg="1" advAuto="0"/>
      <p:bldP spid="37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1750" y="262920"/>
            <a:ext cx="455110" cy="554882"/>
            <a:chOff x="2440388" y="1894114"/>
            <a:chExt cx="803554" cy="979714"/>
          </a:xfrm>
        </p:grpSpPr>
        <p:sp>
          <p:nvSpPr>
            <p:cNvPr id="6" name="等腰三角形 5"/>
            <p:cNvSpPr/>
            <p:nvPr/>
          </p:nvSpPr>
          <p:spPr>
            <a:xfrm rot="17584697">
              <a:off x="2394857" y="2024742"/>
              <a:ext cx="979714" cy="718457"/>
            </a:xfrm>
            <a:prstGeom prst="triangle">
              <a:avLst>
                <a:gd name="adj" fmla="val 77097"/>
              </a:avLst>
            </a:prstGeom>
            <a:solidFill>
              <a:srgbClr val="003A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371073">
              <a:off x="2440388" y="2353887"/>
              <a:ext cx="595021" cy="460532"/>
            </a:xfrm>
            <a:prstGeom prst="triangle">
              <a:avLst>
                <a:gd name="adj" fmla="val 77097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26306" y="2955471"/>
            <a:ext cx="3185801" cy="1657181"/>
            <a:chOff x="4082262" y="3559629"/>
            <a:chExt cx="4068658" cy="2677659"/>
          </a:xfrm>
        </p:grpSpPr>
        <p:sp>
          <p:nvSpPr>
            <p:cNvPr id="13" name="圆柱形 12"/>
            <p:cNvSpPr/>
            <p:nvPr/>
          </p:nvSpPr>
          <p:spPr>
            <a:xfrm>
              <a:off x="4082262" y="4767943"/>
              <a:ext cx="4068658" cy="1469345"/>
            </a:xfrm>
            <a:prstGeom prst="can">
              <a:avLst>
                <a:gd name="adj" fmla="val 50000"/>
              </a:avLst>
            </a:prstGeom>
            <a:solidFill>
              <a:srgbClr val="00B05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1" name="圆柱形 10"/>
            <p:cNvSpPr/>
            <p:nvPr/>
          </p:nvSpPr>
          <p:spPr>
            <a:xfrm>
              <a:off x="4532778" y="4097599"/>
              <a:ext cx="3167625" cy="1143948"/>
            </a:xfrm>
            <a:prstGeom prst="can">
              <a:avLst>
                <a:gd name="adj" fmla="val 50000"/>
              </a:avLst>
            </a:prstGeom>
            <a:solidFill>
              <a:srgbClr val="3DC37A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圆柱形 13"/>
            <p:cNvSpPr/>
            <p:nvPr/>
          </p:nvSpPr>
          <p:spPr>
            <a:xfrm>
              <a:off x="4986638" y="3559629"/>
              <a:ext cx="2260654" cy="816407"/>
            </a:xfrm>
            <a:prstGeom prst="can">
              <a:avLst>
                <a:gd name="adj" fmla="val 50000"/>
              </a:avLst>
            </a:prstGeom>
            <a:solidFill>
              <a:srgbClr val="5FCD9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7" name="梯形 16"/>
          <p:cNvSpPr/>
          <p:nvPr/>
        </p:nvSpPr>
        <p:spPr>
          <a:xfrm rot="2532434">
            <a:off x="6728230" y="-44602"/>
            <a:ext cx="2844226" cy="3660472"/>
          </a:xfrm>
          <a:prstGeom prst="trapezoid">
            <a:avLst>
              <a:gd name="adj" fmla="val 40425"/>
            </a:avLst>
          </a:prstGeom>
          <a:gradFill>
            <a:gsLst>
              <a:gs pos="49500">
                <a:srgbClr val="FBDD7F">
                  <a:alpha val="37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99000">
                <a:srgbClr val="FFC000">
                  <a:alpha val="63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6025582" y="2083676"/>
            <a:ext cx="1387248" cy="1001322"/>
            <a:chOff x="3580" y="1969"/>
            <a:chExt cx="532" cy="384"/>
          </a:xfrm>
          <a:solidFill>
            <a:srgbClr val="595959"/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580" y="1998"/>
              <a:ext cx="532" cy="355"/>
            </a:xfrm>
            <a:custGeom>
              <a:avLst/>
              <a:gdLst>
                <a:gd name="T0" fmla="*/ 209 w 222"/>
                <a:gd name="T1" fmla="*/ 119 h 148"/>
                <a:gd name="T2" fmla="*/ 158 w 222"/>
                <a:gd name="T3" fmla="*/ 73 h 148"/>
                <a:gd name="T4" fmla="*/ 157 w 222"/>
                <a:gd name="T5" fmla="*/ 72 h 148"/>
                <a:gd name="T6" fmla="*/ 155 w 222"/>
                <a:gd name="T7" fmla="*/ 68 h 148"/>
                <a:gd name="T8" fmla="*/ 137 w 222"/>
                <a:gd name="T9" fmla="*/ 40 h 148"/>
                <a:gd name="T10" fmla="*/ 189 w 222"/>
                <a:gd name="T11" fmla="*/ 25 h 148"/>
                <a:gd name="T12" fmla="*/ 183 w 222"/>
                <a:gd name="T13" fmla="*/ 5 h 148"/>
                <a:gd name="T14" fmla="*/ 111 w 222"/>
                <a:gd name="T15" fmla="*/ 24 h 148"/>
                <a:gd name="T16" fmla="*/ 111 w 222"/>
                <a:gd name="T17" fmla="*/ 24 h 148"/>
                <a:gd name="T18" fmla="*/ 111 w 222"/>
                <a:gd name="T19" fmla="*/ 36 h 148"/>
                <a:gd name="T20" fmla="*/ 109 w 222"/>
                <a:gd name="T21" fmla="*/ 30 h 148"/>
                <a:gd name="T22" fmla="*/ 102 w 222"/>
                <a:gd name="T23" fmla="*/ 34 h 148"/>
                <a:gd name="T24" fmla="*/ 107 w 222"/>
                <a:gd name="T25" fmla="*/ 39 h 148"/>
                <a:gd name="T26" fmla="*/ 98 w 222"/>
                <a:gd name="T27" fmla="*/ 32 h 148"/>
                <a:gd name="T28" fmla="*/ 56 w 222"/>
                <a:gd name="T29" fmla="*/ 22 h 148"/>
                <a:gd name="T30" fmla="*/ 54 w 222"/>
                <a:gd name="T31" fmla="*/ 21 h 148"/>
                <a:gd name="T32" fmla="*/ 51 w 222"/>
                <a:gd name="T33" fmla="*/ 17 h 148"/>
                <a:gd name="T34" fmla="*/ 48 w 222"/>
                <a:gd name="T35" fmla="*/ 21 h 148"/>
                <a:gd name="T36" fmla="*/ 42 w 222"/>
                <a:gd name="T37" fmla="*/ 25 h 148"/>
                <a:gd name="T38" fmla="*/ 29 w 222"/>
                <a:gd name="T39" fmla="*/ 36 h 148"/>
                <a:gd name="T40" fmla="*/ 32 w 222"/>
                <a:gd name="T41" fmla="*/ 41 h 148"/>
                <a:gd name="T42" fmla="*/ 39 w 222"/>
                <a:gd name="T43" fmla="*/ 36 h 148"/>
                <a:gd name="T44" fmla="*/ 19 w 222"/>
                <a:gd name="T45" fmla="*/ 131 h 148"/>
                <a:gd name="T46" fmla="*/ 16 w 222"/>
                <a:gd name="T47" fmla="*/ 131 h 148"/>
                <a:gd name="T48" fmla="*/ 0 w 222"/>
                <a:gd name="T49" fmla="*/ 138 h 148"/>
                <a:gd name="T50" fmla="*/ 4 w 222"/>
                <a:gd name="T51" fmla="*/ 141 h 148"/>
                <a:gd name="T52" fmla="*/ 16 w 222"/>
                <a:gd name="T53" fmla="*/ 135 h 148"/>
                <a:gd name="T54" fmla="*/ 19 w 222"/>
                <a:gd name="T55" fmla="*/ 135 h 148"/>
                <a:gd name="T56" fmla="*/ 25 w 222"/>
                <a:gd name="T57" fmla="*/ 137 h 148"/>
                <a:gd name="T58" fmla="*/ 25 w 222"/>
                <a:gd name="T59" fmla="*/ 136 h 148"/>
                <a:gd name="T60" fmla="*/ 44 w 222"/>
                <a:gd name="T61" fmla="*/ 148 h 148"/>
                <a:gd name="T62" fmla="*/ 47 w 222"/>
                <a:gd name="T63" fmla="*/ 144 h 148"/>
                <a:gd name="T64" fmla="*/ 26 w 222"/>
                <a:gd name="T65" fmla="*/ 132 h 148"/>
                <a:gd name="T66" fmla="*/ 45 w 222"/>
                <a:gd name="T67" fmla="*/ 41 h 148"/>
                <a:gd name="T68" fmla="*/ 100 w 222"/>
                <a:gd name="T69" fmla="*/ 54 h 148"/>
                <a:gd name="T70" fmla="*/ 100 w 222"/>
                <a:gd name="T71" fmla="*/ 54 h 148"/>
                <a:gd name="T72" fmla="*/ 120 w 222"/>
                <a:gd name="T73" fmla="*/ 79 h 148"/>
                <a:gd name="T74" fmla="*/ 65 w 222"/>
                <a:gd name="T75" fmla="*/ 125 h 148"/>
                <a:gd name="T76" fmla="*/ 85 w 222"/>
                <a:gd name="T77" fmla="*/ 131 h 148"/>
                <a:gd name="T78" fmla="*/ 146 w 222"/>
                <a:gd name="T79" fmla="*/ 95 h 148"/>
                <a:gd name="T80" fmla="*/ 204 w 222"/>
                <a:gd name="T81" fmla="*/ 139 h 148"/>
                <a:gd name="T82" fmla="*/ 209 w 222"/>
                <a:gd name="T83" fmla="*/ 11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2" h="148">
                  <a:moveTo>
                    <a:pt x="209" y="119"/>
                  </a:moveTo>
                  <a:cubicBezTo>
                    <a:pt x="187" y="112"/>
                    <a:pt x="169" y="93"/>
                    <a:pt x="158" y="73"/>
                  </a:cubicBezTo>
                  <a:cubicBezTo>
                    <a:pt x="158" y="73"/>
                    <a:pt x="157" y="72"/>
                    <a:pt x="157" y="72"/>
                  </a:cubicBezTo>
                  <a:cubicBezTo>
                    <a:pt x="156" y="71"/>
                    <a:pt x="156" y="70"/>
                    <a:pt x="155" y="68"/>
                  </a:cubicBezTo>
                  <a:cubicBezTo>
                    <a:pt x="151" y="58"/>
                    <a:pt x="144" y="49"/>
                    <a:pt x="137" y="40"/>
                  </a:cubicBezTo>
                  <a:cubicBezTo>
                    <a:pt x="155" y="37"/>
                    <a:pt x="172" y="32"/>
                    <a:pt x="189" y="25"/>
                  </a:cubicBezTo>
                  <a:cubicBezTo>
                    <a:pt x="201" y="21"/>
                    <a:pt x="196" y="0"/>
                    <a:pt x="183" y="5"/>
                  </a:cubicBezTo>
                  <a:cubicBezTo>
                    <a:pt x="160" y="14"/>
                    <a:pt x="136" y="20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7" y="33"/>
                    <a:pt x="70" y="35"/>
                    <a:pt x="56" y="22"/>
                  </a:cubicBezTo>
                  <a:cubicBezTo>
                    <a:pt x="55" y="22"/>
                    <a:pt x="55" y="21"/>
                    <a:pt x="54" y="21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5" y="21"/>
                    <a:pt x="44" y="23"/>
                    <a:pt x="42" y="2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8" y="130"/>
                    <a:pt x="17" y="130"/>
                    <a:pt x="16" y="131"/>
                  </a:cubicBezTo>
                  <a:cubicBezTo>
                    <a:pt x="6" y="131"/>
                    <a:pt x="0" y="138"/>
                    <a:pt x="0" y="138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4" y="141"/>
                    <a:pt x="8" y="136"/>
                    <a:pt x="16" y="135"/>
                  </a:cubicBezTo>
                  <a:cubicBezTo>
                    <a:pt x="17" y="135"/>
                    <a:pt x="18" y="135"/>
                    <a:pt x="19" y="135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31" y="138"/>
                    <a:pt x="37" y="142"/>
                    <a:pt x="44" y="148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0" y="138"/>
                    <a:pt x="33" y="134"/>
                    <a:pt x="26" y="132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62" y="52"/>
                    <a:pt x="80" y="57"/>
                    <a:pt x="100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8" y="61"/>
                    <a:pt x="115" y="69"/>
                    <a:pt x="120" y="79"/>
                  </a:cubicBezTo>
                  <a:cubicBezTo>
                    <a:pt x="95" y="85"/>
                    <a:pt x="69" y="99"/>
                    <a:pt x="65" y="125"/>
                  </a:cubicBezTo>
                  <a:cubicBezTo>
                    <a:pt x="63" y="138"/>
                    <a:pt x="83" y="144"/>
                    <a:pt x="85" y="131"/>
                  </a:cubicBezTo>
                  <a:cubicBezTo>
                    <a:pt x="89" y="105"/>
                    <a:pt x="124" y="98"/>
                    <a:pt x="146" y="95"/>
                  </a:cubicBezTo>
                  <a:cubicBezTo>
                    <a:pt x="160" y="115"/>
                    <a:pt x="180" y="132"/>
                    <a:pt x="204" y="139"/>
                  </a:cubicBezTo>
                  <a:cubicBezTo>
                    <a:pt x="217" y="143"/>
                    <a:pt x="222" y="122"/>
                    <a:pt x="20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3760" y="1969"/>
              <a:ext cx="86" cy="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820" y="2058"/>
              <a:ext cx="21" cy="17"/>
            </a:xfrm>
            <a:custGeom>
              <a:avLst/>
              <a:gdLst>
                <a:gd name="T0" fmla="*/ 21 w 21"/>
                <a:gd name="T1" fmla="*/ 7 h 17"/>
                <a:gd name="T2" fmla="*/ 2 w 21"/>
                <a:gd name="T3" fmla="*/ 17 h 17"/>
                <a:gd name="T4" fmla="*/ 0 w 21"/>
                <a:gd name="T5" fmla="*/ 10 h 17"/>
                <a:gd name="T6" fmla="*/ 19 w 21"/>
                <a:gd name="T7" fmla="*/ 0 h 17"/>
                <a:gd name="T8" fmla="*/ 21 w 21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" y="17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3707" y="2027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95536" y="1203598"/>
            <a:ext cx="1369606" cy="438582"/>
          </a:xfrm>
          <a:prstGeom prst="rect">
            <a:avLst/>
          </a:prstGeom>
          <a:solidFill>
            <a:srgbClr val="00B050"/>
          </a:solidFill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922" y="1795195"/>
            <a:ext cx="438310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buSzPct val="100000"/>
              <a:defRPr b="1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李鸿杰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年软件产品测试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4922" y="2931790"/>
            <a:ext cx="1369606" cy="438582"/>
          </a:xfrm>
          <a:prstGeom prst="rect">
            <a:avLst/>
          </a:prstGeom>
          <a:solidFill>
            <a:srgbClr val="00B050"/>
          </a:solidFill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工作经历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922" y="3461233"/>
            <a:ext cx="4311094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buSzPct val="100000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曾在华为工作近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年，担任测试经理、测试架构师。对自动化测试、性能测试、可靠性测试，敏捷、测试策略、测试分析和设计，质量评估等都有过涉及和研究。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514558" y="4244593"/>
            <a:ext cx="577722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LCB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7384343">
            <a:off x="5269831" y="1178889"/>
            <a:ext cx="910815" cy="1068563"/>
            <a:chOff x="6825343" y="170669"/>
            <a:chExt cx="1214420" cy="1424751"/>
          </a:xfrm>
        </p:grpSpPr>
        <p:sp>
          <p:nvSpPr>
            <p:cNvPr id="37" name="等腰三角形 36"/>
            <p:cNvSpPr/>
            <p:nvPr/>
          </p:nvSpPr>
          <p:spPr>
            <a:xfrm>
              <a:off x="7209396" y="170669"/>
              <a:ext cx="446314" cy="384753"/>
            </a:xfrm>
            <a:prstGeom prst="triangle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825343" y="381000"/>
              <a:ext cx="1214420" cy="12144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261329" y="1526723"/>
            <a:ext cx="1052211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High~~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7"/>
          <p:cNvSpPr txBox="1"/>
          <p:nvPr/>
        </p:nvSpPr>
        <p:spPr>
          <a:xfrm>
            <a:off x="899967" y="2076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rPr>
              <a:t>自我介绍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0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柱形 22"/>
          <p:cNvSpPr/>
          <p:nvPr/>
        </p:nvSpPr>
        <p:spPr>
          <a:xfrm>
            <a:off x="3804150" y="4107223"/>
            <a:ext cx="1269770" cy="322326"/>
          </a:xfrm>
          <a:prstGeom prst="can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1750" y="262920"/>
            <a:ext cx="455110" cy="554882"/>
            <a:chOff x="2440388" y="1894114"/>
            <a:chExt cx="803554" cy="979714"/>
          </a:xfrm>
        </p:grpSpPr>
        <p:sp>
          <p:nvSpPr>
            <p:cNvPr id="6" name="等腰三角形 5"/>
            <p:cNvSpPr/>
            <p:nvPr/>
          </p:nvSpPr>
          <p:spPr>
            <a:xfrm rot="17584697">
              <a:off x="2394857" y="2024742"/>
              <a:ext cx="979714" cy="718457"/>
            </a:xfrm>
            <a:prstGeom prst="triangle">
              <a:avLst>
                <a:gd name="adj" fmla="val 77097"/>
              </a:avLst>
            </a:prstGeom>
            <a:solidFill>
              <a:srgbClr val="003A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371073">
              <a:off x="2440388" y="2353887"/>
              <a:ext cx="595021" cy="460532"/>
            </a:xfrm>
            <a:prstGeom prst="triangle">
              <a:avLst>
                <a:gd name="adj" fmla="val 77097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48660" y="1363887"/>
            <a:ext cx="6591692" cy="1873089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Deflate">
              <a:avLst>
                <a:gd name="adj" fmla="val 17856"/>
              </a:avLst>
            </a:prstTxWarp>
            <a:spAutoFit/>
          </a:bodyPr>
          <a:lstStyle/>
          <a:p>
            <a:r>
              <a:rPr lang="en-US" altLang="zh-CN" sz="2700" spc="75" dirty="0">
                <a:solidFill>
                  <a:srgbClr val="92D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_</a:t>
            </a:r>
            <a:r>
              <a:rPr lang="en-US" altLang="zh-CN" sz="2700" spc="75" dirty="0">
                <a:solidFill>
                  <a:srgbClr val="0099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__</a:t>
            </a:r>
            <a:r>
              <a:rPr lang="en-US" altLang="zh-CN" sz="2700" spc="75" dirty="0">
                <a:solidFill>
                  <a:srgbClr val="92D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_</a:t>
            </a:r>
            <a:endParaRPr lang="zh-CN" altLang="en-US" sz="2700" spc="75" dirty="0">
              <a:solidFill>
                <a:srgbClr val="92D05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Freeform 100"/>
          <p:cNvSpPr>
            <a:spLocks noChangeAspect="1"/>
          </p:cNvSpPr>
          <p:nvPr/>
        </p:nvSpPr>
        <p:spPr bwMode="auto">
          <a:xfrm>
            <a:off x="3347184" y="1849031"/>
            <a:ext cx="500074" cy="563464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92874" y="2506676"/>
            <a:ext cx="651460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现状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16" name="AutoShape 149"/>
          <p:cNvSpPr>
            <a:spLocks noChangeAspect="1"/>
          </p:cNvSpPr>
          <p:nvPr/>
        </p:nvSpPr>
        <p:spPr bwMode="auto">
          <a:xfrm>
            <a:off x="1592967" y="1896382"/>
            <a:ext cx="651367" cy="4687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Group 85"/>
          <p:cNvGrpSpPr>
            <a:grpSpLocks noChangeAspect="1"/>
          </p:cNvGrpSpPr>
          <p:nvPr/>
        </p:nvGrpSpPr>
        <p:grpSpPr>
          <a:xfrm>
            <a:off x="5079822" y="1874261"/>
            <a:ext cx="406334" cy="540000"/>
            <a:chOff x="5575100" y="3734191"/>
            <a:chExt cx="315602" cy="419419"/>
          </a:xfrm>
          <a:solidFill>
            <a:srgbClr val="92D050"/>
          </a:solidFill>
        </p:grpSpPr>
        <p:sp>
          <p:nvSpPr>
            <p:cNvPr id="18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Freeform 109"/>
            <p:cNvSpPr>
              <a:spLocks/>
            </p:cNvSpPr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Freeform 143"/>
          <p:cNvSpPr>
            <a:spLocks noChangeAspect="1" noEditPoints="1"/>
          </p:cNvSpPr>
          <p:nvPr/>
        </p:nvSpPr>
        <p:spPr bwMode="auto">
          <a:xfrm>
            <a:off x="6690265" y="1874261"/>
            <a:ext cx="528195" cy="540000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KSO_Shape"/>
          <p:cNvSpPr>
            <a:spLocks/>
          </p:cNvSpPr>
          <p:nvPr/>
        </p:nvSpPr>
        <p:spPr bwMode="auto">
          <a:xfrm>
            <a:off x="3812259" y="2631143"/>
            <a:ext cx="1264493" cy="1577330"/>
          </a:xfrm>
          <a:custGeom>
            <a:avLst/>
            <a:gdLst>
              <a:gd name="T0" fmla="*/ 96246 w 2036763"/>
              <a:gd name="T1" fmla="*/ 326710 h 2541587"/>
              <a:gd name="T2" fmla="*/ 131785 w 2036763"/>
              <a:gd name="T3" fmla="*/ 361057 h 2541587"/>
              <a:gd name="T4" fmla="*/ 233812 w 2036763"/>
              <a:gd name="T5" fmla="*/ 465800 h 2541587"/>
              <a:gd name="T6" fmla="*/ 322065 w 2036763"/>
              <a:gd name="T7" fmla="*/ 512221 h 2541587"/>
              <a:gd name="T8" fmla="*/ 396885 w 2036763"/>
              <a:gd name="T9" fmla="*/ 521233 h 2541587"/>
              <a:gd name="T10" fmla="*/ 461162 w 2036763"/>
              <a:gd name="T11" fmla="*/ 507629 h 2541587"/>
              <a:gd name="T12" fmla="*/ 541424 w 2036763"/>
              <a:gd name="T13" fmla="*/ 462229 h 2541587"/>
              <a:gd name="T14" fmla="*/ 580364 w 2036763"/>
              <a:gd name="T15" fmla="*/ 438424 h 2541587"/>
              <a:gd name="T16" fmla="*/ 946811 w 2036763"/>
              <a:gd name="T17" fmla="*/ 438424 h 2541587"/>
              <a:gd name="T18" fmla="*/ 983201 w 2036763"/>
              <a:gd name="T19" fmla="*/ 460019 h 2541587"/>
              <a:gd name="T20" fmla="*/ 1048158 w 2036763"/>
              <a:gd name="T21" fmla="*/ 500318 h 2541587"/>
              <a:gd name="T22" fmla="*/ 1134371 w 2036763"/>
              <a:gd name="T23" fmla="*/ 521233 h 2541587"/>
              <a:gd name="T24" fmla="*/ 1212422 w 2036763"/>
              <a:gd name="T25" fmla="*/ 509670 h 2541587"/>
              <a:gd name="T26" fmla="*/ 1302036 w 2036763"/>
              <a:gd name="T27" fmla="*/ 459169 h 2541587"/>
              <a:gd name="T28" fmla="*/ 1405253 w 2036763"/>
              <a:gd name="T29" fmla="*/ 347794 h 2541587"/>
              <a:gd name="T30" fmla="*/ 1433650 w 2036763"/>
              <a:gd name="T31" fmla="*/ 325349 h 2541587"/>
              <a:gd name="T32" fmla="*/ 1468680 w 2036763"/>
              <a:gd name="T33" fmla="*/ 320758 h 2541587"/>
              <a:gd name="T34" fmla="*/ 1502179 w 2036763"/>
              <a:gd name="T35" fmla="*/ 335041 h 2541587"/>
              <a:gd name="T36" fmla="*/ 1523094 w 2036763"/>
              <a:gd name="T37" fmla="*/ 364288 h 2541587"/>
              <a:gd name="T38" fmla="*/ 1526155 w 2036763"/>
              <a:gd name="T39" fmla="*/ 399485 h 2541587"/>
              <a:gd name="T40" fmla="*/ 1491466 w 2036763"/>
              <a:gd name="T41" fmla="*/ 457298 h 2541587"/>
              <a:gd name="T42" fmla="*/ 1362402 w 2036763"/>
              <a:gd name="T43" fmla="*/ 582276 h 2541587"/>
              <a:gd name="T44" fmla="*/ 1232827 w 2036763"/>
              <a:gd name="T45" fmla="*/ 644340 h 2541587"/>
              <a:gd name="T46" fmla="*/ 1121108 w 2036763"/>
              <a:gd name="T47" fmla="*/ 655393 h 2541587"/>
              <a:gd name="T48" fmla="*/ 1015510 w 2036763"/>
              <a:gd name="T49" fmla="*/ 632608 h 2541587"/>
              <a:gd name="T50" fmla="*/ 988132 w 2036763"/>
              <a:gd name="T51" fmla="*/ 1826953 h 2541587"/>
              <a:gd name="T52" fmla="*/ 960925 w 2036763"/>
              <a:gd name="T53" fmla="*/ 1874563 h 2541587"/>
              <a:gd name="T54" fmla="*/ 913313 w 2036763"/>
              <a:gd name="T55" fmla="*/ 1901770 h 2541587"/>
              <a:gd name="T56" fmla="*/ 856178 w 2036763"/>
              <a:gd name="T57" fmla="*/ 1900409 h 2541587"/>
              <a:gd name="T58" fmla="*/ 810095 w 2036763"/>
              <a:gd name="T59" fmla="*/ 1870992 h 2541587"/>
              <a:gd name="T60" fmla="*/ 785268 w 2036763"/>
              <a:gd name="T61" fmla="*/ 1822022 h 2541587"/>
              <a:gd name="T62" fmla="*/ 742077 w 2036763"/>
              <a:gd name="T63" fmla="*/ 1822022 h 2541587"/>
              <a:gd name="T64" fmla="*/ 717080 w 2036763"/>
              <a:gd name="T65" fmla="*/ 1870992 h 2541587"/>
              <a:gd name="T66" fmla="*/ 670828 w 2036763"/>
              <a:gd name="T67" fmla="*/ 1900409 h 2541587"/>
              <a:gd name="T68" fmla="*/ 614033 w 2036763"/>
              <a:gd name="T69" fmla="*/ 1901770 h 2541587"/>
              <a:gd name="T70" fmla="*/ 566250 w 2036763"/>
              <a:gd name="T71" fmla="*/ 1874563 h 2541587"/>
              <a:gd name="T72" fmla="*/ 539043 w 2036763"/>
              <a:gd name="T73" fmla="*/ 1826953 h 2541587"/>
              <a:gd name="T74" fmla="*/ 511836 w 2036763"/>
              <a:gd name="T75" fmla="*/ 632608 h 2541587"/>
              <a:gd name="T76" fmla="*/ 406068 w 2036763"/>
              <a:gd name="T77" fmla="*/ 655393 h 2541587"/>
              <a:gd name="T78" fmla="*/ 294348 w 2036763"/>
              <a:gd name="T79" fmla="*/ 644340 h 2541587"/>
              <a:gd name="T80" fmla="*/ 164944 w 2036763"/>
              <a:gd name="T81" fmla="*/ 582276 h 2541587"/>
              <a:gd name="T82" fmla="*/ 35880 w 2036763"/>
              <a:gd name="T83" fmla="*/ 457298 h 2541587"/>
              <a:gd name="T84" fmla="*/ 1191 w 2036763"/>
              <a:gd name="T85" fmla="*/ 399485 h 2541587"/>
              <a:gd name="T86" fmla="*/ 4081 w 2036763"/>
              <a:gd name="T87" fmla="*/ 364458 h 2541587"/>
              <a:gd name="T88" fmla="*/ 24997 w 2036763"/>
              <a:gd name="T89" fmla="*/ 335041 h 2541587"/>
              <a:gd name="T90" fmla="*/ 58495 w 2036763"/>
              <a:gd name="T91" fmla="*/ 320758 h 2541587"/>
              <a:gd name="T92" fmla="*/ 801184 w 2036763"/>
              <a:gd name="T93" fmla="*/ 4085 h 2541587"/>
              <a:gd name="T94" fmla="*/ 850748 w 2036763"/>
              <a:gd name="T95" fmla="*/ 21616 h 2541587"/>
              <a:gd name="T96" fmla="*/ 918644 w 2036763"/>
              <a:gd name="T97" fmla="*/ 82042 h 2541587"/>
              <a:gd name="T98" fmla="*/ 951743 w 2036763"/>
              <a:gd name="T99" fmla="*/ 175999 h 2541587"/>
              <a:gd name="T100" fmla="*/ 948348 w 2036763"/>
              <a:gd name="T101" fmla="*/ 228084 h 2541587"/>
              <a:gd name="T102" fmla="*/ 930865 w 2036763"/>
              <a:gd name="T103" fmla="*/ 277615 h 2541587"/>
              <a:gd name="T104" fmla="*/ 870608 w 2036763"/>
              <a:gd name="T105" fmla="*/ 345871 h 2541587"/>
              <a:gd name="T106" fmla="*/ 776911 w 2036763"/>
              <a:gd name="T107" fmla="*/ 379062 h 2541587"/>
              <a:gd name="T108" fmla="*/ 724971 w 2036763"/>
              <a:gd name="T109" fmla="*/ 375488 h 2541587"/>
              <a:gd name="T110" fmla="*/ 675576 w 2036763"/>
              <a:gd name="T111" fmla="*/ 357956 h 2541587"/>
              <a:gd name="T112" fmla="*/ 607341 w 2036763"/>
              <a:gd name="T113" fmla="*/ 297530 h 2541587"/>
              <a:gd name="T114" fmla="*/ 574750 w 2036763"/>
              <a:gd name="T115" fmla="*/ 208339 h 2541587"/>
              <a:gd name="T116" fmla="*/ 576787 w 2036763"/>
              <a:gd name="T117" fmla="*/ 156254 h 2541587"/>
              <a:gd name="T118" fmla="*/ 593252 w 2036763"/>
              <a:gd name="T119" fmla="*/ 106212 h 2541587"/>
              <a:gd name="T120" fmla="*/ 648248 w 2036763"/>
              <a:gd name="T121" fmla="*/ 39149 h 2541587"/>
              <a:gd name="T122" fmla="*/ 740077 w 2036763"/>
              <a:gd name="T123" fmla="*/ 1532 h 25415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36763" h="2541587">
                <a:moveTo>
                  <a:pt x="86632" y="427037"/>
                </a:moveTo>
                <a:lnTo>
                  <a:pt x="90941" y="427037"/>
                </a:lnTo>
                <a:lnTo>
                  <a:pt x="95477" y="427037"/>
                </a:lnTo>
                <a:lnTo>
                  <a:pt x="99786" y="427491"/>
                </a:lnTo>
                <a:lnTo>
                  <a:pt x="103868" y="428172"/>
                </a:lnTo>
                <a:lnTo>
                  <a:pt x="108177" y="428852"/>
                </a:lnTo>
                <a:lnTo>
                  <a:pt x="112259" y="429986"/>
                </a:lnTo>
                <a:lnTo>
                  <a:pt x="116341" y="430894"/>
                </a:lnTo>
                <a:lnTo>
                  <a:pt x="120423" y="432482"/>
                </a:lnTo>
                <a:lnTo>
                  <a:pt x="124506" y="434070"/>
                </a:lnTo>
                <a:lnTo>
                  <a:pt x="128361" y="435885"/>
                </a:lnTo>
                <a:lnTo>
                  <a:pt x="132670" y="437926"/>
                </a:lnTo>
                <a:lnTo>
                  <a:pt x="136072" y="439968"/>
                </a:lnTo>
                <a:lnTo>
                  <a:pt x="139927" y="442237"/>
                </a:lnTo>
                <a:lnTo>
                  <a:pt x="143556" y="444732"/>
                </a:lnTo>
                <a:lnTo>
                  <a:pt x="147184" y="447681"/>
                </a:lnTo>
                <a:lnTo>
                  <a:pt x="150586" y="450404"/>
                </a:lnTo>
                <a:lnTo>
                  <a:pt x="153534" y="453580"/>
                </a:lnTo>
                <a:lnTo>
                  <a:pt x="156709" y="456756"/>
                </a:lnTo>
                <a:lnTo>
                  <a:pt x="159657" y="460385"/>
                </a:lnTo>
                <a:lnTo>
                  <a:pt x="162606" y="464015"/>
                </a:lnTo>
                <a:lnTo>
                  <a:pt x="175759" y="481710"/>
                </a:lnTo>
                <a:lnTo>
                  <a:pt x="188686" y="498271"/>
                </a:lnTo>
                <a:lnTo>
                  <a:pt x="201613" y="514378"/>
                </a:lnTo>
                <a:lnTo>
                  <a:pt x="214313" y="529124"/>
                </a:lnTo>
                <a:lnTo>
                  <a:pt x="227013" y="543416"/>
                </a:lnTo>
                <a:lnTo>
                  <a:pt x="239486" y="556800"/>
                </a:lnTo>
                <a:lnTo>
                  <a:pt x="251732" y="569505"/>
                </a:lnTo>
                <a:lnTo>
                  <a:pt x="264206" y="581301"/>
                </a:lnTo>
                <a:lnTo>
                  <a:pt x="276452" y="592417"/>
                </a:lnTo>
                <a:lnTo>
                  <a:pt x="288472" y="602853"/>
                </a:lnTo>
                <a:lnTo>
                  <a:pt x="300265" y="612608"/>
                </a:lnTo>
                <a:lnTo>
                  <a:pt x="311831" y="621455"/>
                </a:lnTo>
                <a:lnTo>
                  <a:pt x="323397" y="630076"/>
                </a:lnTo>
                <a:lnTo>
                  <a:pt x="334963" y="637562"/>
                </a:lnTo>
                <a:lnTo>
                  <a:pt x="345848" y="644822"/>
                </a:lnTo>
                <a:lnTo>
                  <a:pt x="356961" y="651627"/>
                </a:lnTo>
                <a:lnTo>
                  <a:pt x="368073" y="657526"/>
                </a:lnTo>
                <a:lnTo>
                  <a:pt x="378732" y="662970"/>
                </a:lnTo>
                <a:lnTo>
                  <a:pt x="389165" y="667961"/>
                </a:lnTo>
                <a:lnTo>
                  <a:pt x="399597" y="672498"/>
                </a:lnTo>
                <a:lnTo>
                  <a:pt x="409802" y="676355"/>
                </a:lnTo>
                <a:lnTo>
                  <a:pt x="419781" y="679985"/>
                </a:lnTo>
                <a:lnTo>
                  <a:pt x="429532" y="683388"/>
                </a:lnTo>
                <a:lnTo>
                  <a:pt x="439284" y="686110"/>
                </a:lnTo>
                <a:lnTo>
                  <a:pt x="449036" y="688378"/>
                </a:lnTo>
                <a:lnTo>
                  <a:pt x="458334" y="690420"/>
                </a:lnTo>
                <a:lnTo>
                  <a:pt x="467859" y="692008"/>
                </a:lnTo>
                <a:lnTo>
                  <a:pt x="476931" y="693369"/>
                </a:lnTo>
                <a:lnTo>
                  <a:pt x="486002" y="694277"/>
                </a:lnTo>
                <a:lnTo>
                  <a:pt x="494847" y="695184"/>
                </a:lnTo>
                <a:lnTo>
                  <a:pt x="503691" y="695638"/>
                </a:lnTo>
                <a:lnTo>
                  <a:pt x="512309" y="695638"/>
                </a:lnTo>
                <a:lnTo>
                  <a:pt x="520927" y="695638"/>
                </a:lnTo>
                <a:lnTo>
                  <a:pt x="529318" y="695411"/>
                </a:lnTo>
                <a:lnTo>
                  <a:pt x="537482" y="694731"/>
                </a:lnTo>
                <a:lnTo>
                  <a:pt x="545647" y="693823"/>
                </a:lnTo>
                <a:lnTo>
                  <a:pt x="553811" y="692916"/>
                </a:lnTo>
                <a:lnTo>
                  <a:pt x="562202" y="691328"/>
                </a:lnTo>
                <a:lnTo>
                  <a:pt x="569913" y="689966"/>
                </a:lnTo>
                <a:lnTo>
                  <a:pt x="577850" y="688152"/>
                </a:lnTo>
                <a:lnTo>
                  <a:pt x="585561" y="686110"/>
                </a:lnTo>
                <a:lnTo>
                  <a:pt x="592818" y="684068"/>
                </a:lnTo>
                <a:lnTo>
                  <a:pt x="600302" y="682026"/>
                </a:lnTo>
                <a:lnTo>
                  <a:pt x="607786" y="679531"/>
                </a:lnTo>
                <a:lnTo>
                  <a:pt x="615043" y="677262"/>
                </a:lnTo>
                <a:lnTo>
                  <a:pt x="621847" y="674313"/>
                </a:lnTo>
                <a:lnTo>
                  <a:pt x="635454" y="668869"/>
                </a:lnTo>
                <a:lnTo>
                  <a:pt x="648381" y="662970"/>
                </a:lnTo>
                <a:lnTo>
                  <a:pt x="660627" y="656845"/>
                </a:lnTo>
                <a:lnTo>
                  <a:pt x="671966" y="650720"/>
                </a:lnTo>
                <a:lnTo>
                  <a:pt x="682399" y="644595"/>
                </a:lnTo>
                <a:lnTo>
                  <a:pt x="692150" y="638470"/>
                </a:lnTo>
                <a:lnTo>
                  <a:pt x="701222" y="632571"/>
                </a:lnTo>
                <a:lnTo>
                  <a:pt x="708706" y="626900"/>
                </a:lnTo>
                <a:lnTo>
                  <a:pt x="715736" y="621682"/>
                </a:lnTo>
                <a:lnTo>
                  <a:pt x="722086" y="616691"/>
                </a:lnTo>
                <a:lnTo>
                  <a:pt x="727075" y="612608"/>
                </a:lnTo>
                <a:lnTo>
                  <a:pt x="732518" y="607844"/>
                </a:lnTo>
                <a:lnTo>
                  <a:pt x="732745" y="607617"/>
                </a:lnTo>
                <a:lnTo>
                  <a:pt x="732972" y="607390"/>
                </a:lnTo>
                <a:lnTo>
                  <a:pt x="737961" y="602853"/>
                </a:lnTo>
                <a:lnTo>
                  <a:pt x="743404" y="598316"/>
                </a:lnTo>
                <a:lnTo>
                  <a:pt x="749300" y="594913"/>
                </a:lnTo>
                <a:lnTo>
                  <a:pt x="755197" y="591510"/>
                </a:lnTo>
                <a:lnTo>
                  <a:pt x="761320" y="589014"/>
                </a:lnTo>
                <a:lnTo>
                  <a:pt x="767443" y="586519"/>
                </a:lnTo>
                <a:lnTo>
                  <a:pt x="774020" y="584931"/>
                </a:lnTo>
                <a:lnTo>
                  <a:pt x="780597" y="583343"/>
                </a:lnTo>
                <a:lnTo>
                  <a:pt x="785586" y="582209"/>
                </a:lnTo>
                <a:lnTo>
                  <a:pt x="790575" y="581528"/>
                </a:lnTo>
                <a:lnTo>
                  <a:pt x="796018" y="581074"/>
                </a:lnTo>
                <a:lnTo>
                  <a:pt x="801461" y="580621"/>
                </a:lnTo>
                <a:lnTo>
                  <a:pt x="1235529" y="580621"/>
                </a:lnTo>
                <a:lnTo>
                  <a:pt x="1240745" y="581074"/>
                </a:lnTo>
                <a:lnTo>
                  <a:pt x="1246188" y="581528"/>
                </a:lnTo>
                <a:lnTo>
                  <a:pt x="1251177" y="582209"/>
                </a:lnTo>
                <a:lnTo>
                  <a:pt x="1256393" y="583343"/>
                </a:lnTo>
                <a:lnTo>
                  <a:pt x="1262743" y="584931"/>
                </a:lnTo>
                <a:lnTo>
                  <a:pt x="1269093" y="586519"/>
                </a:lnTo>
                <a:lnTo>
                  <a:pt x="1275217" y="589014"/>
                </a:lnTo>
                <a:lnTo>
                  <a:pt x="1281567" y="591510"/>
                </a:lnTo>
                <a:lnTo>
                  <a:pt x="1287690" y="594913"/>
                </a:lnTo>
                <a:lnTo>
                  <a:pt x="1293359" y="598316"/>
                </a:lnTo>
                <a:lnTo>
                  <a:pt x="1298576" y="602853"/>
                </a:lnTo>
                <a:lnTo>
                  <a:pt x="1304018" y="607390"/>
                </a:lnTo>
                <a:lnTo>
                  <a:pt x="1304018" y="607617"/>
                </a:lnTo>
                <a:lnTo>
                  <a:pt x="1304245" y="607617"/>
                </a:lnTo>
                <a:lnTo>
                  <a:pt x="1306513" y="609659"/>
                </a:lnTo>
                <a:lnTo>
                  <a:pt x="1311276" y="613742"/>
                </a:lnTo>
                <a:lnTo>
                  <a:pt x="1317852" y="619187"/>
                </a:lnTo>
                <a:lnTo>
                  <a:pt x="1326924" y="626219"/>
                </a:lnTo>
                <a:lnTo>
                  <a:pt x="1337583" y="633932"/>
                </a:lnTo>
                <a:lnTo>
                  <a:pt x="1343706" y="638016"/>
                </a:lnTo>
                <a:lnTo>
                  <a:pt x="1350509" y="642099"/>
                </a:lnTo>
                <a:lnTo>
                  <a:pt x="1357313" y="646410"/>
                </a:lnTo>
                <a:lnTo>
                  <a:pt x="1364797" y="650720"/>
                </a:lnTo>
                <a:lnTo>
                  <a:pt x="1372508" y="655030"/>
                </a:lnTo>
                <a:lnTo>
                  <a:pt x="1380672" y="659114"/>
                </a:lnTo>
                <a:lnTo>
                  <a:pt x="1389290" y="663651"/>
                </a:lnTo>
                <a:lnTo>
                  <a:pt x="1397908" y="667507"/>
                </a:lnTo>
                <a:lnTo>
                  <a:pt x="1407206" y="671591"/>
                </a:lnTo>
                <a:lnTo>
                  <a:pt x="1416731" y="675221"/>
                </a:lnTo>
                <a:lnTo>
                  <a:pt x="1426256" y="678624"/>
                </a:lnTo>
                <a:lnTo>
                  <a:pt x="1436461" y="682026"/>
                </a:lnTo>
                <a:lnTo>
                  <a:pt x="1446440" y="684976"/>
                </a:lnTo>
                <a:lnTo>
                  <a:pt x="1456872" y="687698"/>
                </a:lnTo>
                <a:lnTo>
                  <a:pt x="1467758" y="689966"/>
                </a:lnTo>
                <a:lnTo>
                  <a:pt x="1478643" y="692008"/>
                </a:lnTo>
                <a:lnTo>
                  <a:pt x="1489756" y="693596"/>
                </a:lnTo>
                <a:lnTo>
                  <a:pt x="1501322" y="694957"/>
                </a:lnTo>
                <a:lnTo>
                  <a:pt x="1512888" y="695411"/>
                </a:lnTo>
                <a:lnTo>
                  <a:pt x="1524227" y="695638"/>
                </a:lnTo>
                <a:lnTo>
                  <a:pt x="1533072" y="695638"/>
                </a:lnTo>
                <a:lnTo>
                  <a:pt x="1541917" y="695184"/>
                </a:lnTo>
                <a:lnTo>
                  <a:pt x="1550761" y="694277"/>
                </a:lnTo>
                <a:lnTo>
                  <a:pt x="1560059" y="693369"/>
                </a:lnTo>
                <a:lnTo>
                  <a:pt x="1569131" y="692008"/>
                </a:lnTo>
                <a:lnTo>
                  <a:pt x="1578429" y="690420"/>
                </a:lnTo>
                <a:lnTo>
                  <a:pt x="1587954" y="688378"/>
                </a:lnTo>
                <a:lnTo>
                  <a:pt x="1597479" y="686110"/>
                </a:lnTo>
                <a:lnTo>
                  <a:pt x="1607231" y="683388"/>
                </a:lnTo>
                <a:lnTo>
                  <a:pt x="1616983" y="679985"/>
                </a:lnTo>
                <a:lnTo>
                  <a:pt x="1627188" y="676355"/>
                </a:lnTo>
                <a:lnTo>
                  <a:pt x="1637167" y="672498"/>
                </a:lnTo>
                <a:lnTo>
                  <a:pt x="1647599" y="667961"/>
                </a:lnTo>
                <a:lnTo>
                  <a:pt x="1658258" y="662970"/>
                </a:lnTo>
                <a:lnTo>
                  <a:pt x="1668690" y="657526"/>
                </a:lnTo>
                <a:lnTo>
                  <a:pt x="1679802" y="651627"/>
                </a:lnTo>
                <a:lnTo>
                  <a:pt x="1690688" y="644822"/>
                </a:lnTo>
                <a:lnTo>
                  <a:pt x="1701801" y="637562"/>
                </a:lnTo>
                <a:lnTo>
                  <a:pt x="1713367" y="630076"/>
                </a:lnTo>
                <a:lnTo>
                  <a:pt x="1724933" y="621455"/>
                </a:lnTo>
                <a:lnTo>
                  <a:pt x="1736499" y="612608"/>
                </a:lnTo>
                <a:lnTo>
                  <a:pt x="1748518" y="602853"/>
                </a:lnTo>
                <a:lnTo>
                  <a:pt x="1760538" y="592417"/>
                </a:lnTo>
                <a:lnTo>
                  <a:pt x="1772558" y="581301"/>
                </a:lnTo>
                <a:lnTo>
                  <a:pt x="1784804" y="569505"/>
                </a:lnTo>
                <a:lnTo>
                  <a:pt x="1797277" y="556800"/>
                </a:lnTo>
                <a:lnTo>
                  <a:pt x="1809751" y="543416"/>
                </a:lnTo>
                <a:lnTo>
                  <a:pt x="1822677" y="529124"/>
                </a:lnTo>
                <a:lnTo>
                  <a:pt x="1835151" y="514378"/>
                </a:lnTo>
                <a:lnTo>
                  <a:pt x="1848304" y="498271"/>
                </a:lnTo>
                <a:lnTo>
                  <a:pt x="1861004" y="481710"/>
                </a:lnTo>
                <a:lnTo>
                  <a:pt x="1874158" y="464015"/>
                </a:lnTo>
                <a:lnTo>
                  <a:pt x="1876879" y="460385"/>
                </a:lnTo>
                <a:lnTo>
                  <a:pt x="1880054" y="456756"/>
                </a:lnTo>
                <a:lnTo>
                  <a:pt x="1883002" y="453580"/>
                </a:lnTo>
                <a:lnTo>
                  <a:pt x="1886404" y="450404"/>
                </a:lnTo>
                <a:lnTo>
                  <a:pt x="1889806" y="447681"/>
                </a:lnTo>
                <a:lnTo>
                  <a:pt x="1893208" y="444732"/>
                </a:lnTo>
                <a:lnTo>
                  <a:pt x="1896610" y="442237"/>
                </a:lnTo>
                <a:lnTo>
                  <a:pt x="1900465" y="439968"/>
                </a:lnTo>
                <a:lnTo>
                  <a:pt x="1904320" y="437926"/>
                </a:lnTo>
                <a:lnTo>
                  <a:pt x="1908176" y="435885"/>
                </a:lnTo>
                <a:lnTo>
                  <a:pt x="1912031" y="434070"/>
                </a:lnTo>
                <a:lnTo>
                  <a:pt x="1916113" y="432482"/>
                </a:lnTo>
                <a:lnTo>
                  <a:pt x="1920195" y="430894"/>
                </a:lnTo>
                <a:lnTo>
                  <a:pt x="1924504" y="429986"/>
                </a:lnTo>
                <a:lnTo>
                  <a:pt x="1928813" y="428852"/>
                </a:lnTo>
                <a:lnTo>
                  <a:pt x="1932895" y="428172"/>
                </a:lnTo>
                <a:lnTo>
                  <a:pt x="1937204" y="427491"/>
                </a:lnTo>
                <a:lnTo>
                  <a:pt x="1941513" y="427037"/>
                </a:lnTo>
                <a:lnTo>
                  <a:pt x="1945595" y="427037"/>
                </a:lnTo>
                <a:lnTo>
                  <a:pt x="1950131" y="427037"/>
                </a:lnTo>
                <a:lnTo>
                  <a:pt x="1954440" y="427264"/>
                </a:lnTo>
                <a:lnTo>
                  <a:pt x="1958749" y="427945"/>
                </a:lnTo>
                <a:lnTo>
                  <a:pt x="1963058" y="428398"/>
                </a:lnTo>
                <a:lnTo>
                  <a:pt x="1967140" y="429306"/>
                </a:lnTo>
                <a:lnTo>
                  <a:pt x="1971676" y="430440"/>
                </a:lnTo>
                <a:lnTo>
                  <a:pt x="1975758" y="431574"/>
                </a:lnTo>
                <a:lnTo>
                  <a:pt x="1980067" y="433162"/>
                </a:lnTo>
                <a:lnTo>
                  <a:pt x="1984149" y="434977"/>
                </a:lnTo>
                <a:lnTo>
                  <a:pt x="1988004" y="437019"/>
                </a:lnTo>
                <a:lnTo>
                  <a:pt x="1992086" y="439061"/>
                </a:lnTo>
                <a:lnTo>
                  <a:pt x="1995942" y="441783"/>
                </a:lnTo>
                <a:lnTo>
                  <a:pt x="1999797" y="444279"/>
                </a:lnTo>
                <a:lnTo>
                  <a:pt x="2003426" y="447001"/>
                </a:lnTo>
                <a:lnTo>
                  <a:pt x="2007054" y="449950"/>
                </a:lnTo>
                <a:lnTo>
                  <a:pt x="2010229" y="453126"/>
                </a:lnTo>
                <a:lnTo>
                  <a:pt x="2013404" y="456302"/>
                </a:lnTo>
                <a:lnTo>
                  <a:pt x="2016126" y="459705"/>
                </a:lnTo>
                <a:lnTo>
                  <a:pt x="2019074" y="463335"/>
                </a:lnTo>
                <a:lnTo>
                  <a:pt x="2021569" y="466738"/>
                </a:lnTo>
                <a:lnTo>
                  <a:pt x="2023836" y="470367"/>
                </a:lnTo>
                <a:lnTo>
                  <a:pt x="2025877" y="474224"/>
                </a:lnTo>
                <a:lnTo>
                  <a:pt x="2027919" y="478080"/>
                </a:lnTo>
                <a:lnTo>
                  <a:pt x="2029733" y="482164"/>
                </a:lnTo>
                <a:lnTo>
                  <a:pt x="2031320" y="486021"/>
                </a:lnTo>
                <a:lnTo>
                  <a:pt x="2032908" y="490104"/>
                </a:lnTo>
                <a:lnTo>
                  <a:pt x="2033815" y="494641"/>
                </a:lnTo>
                <a:lnTo>
                  <a:pt x="2034949" y="498725"/>
                </a:lnTo>
                <a:lnTo>
                  <a:pt x="2035629" y="503035"/>
                </a:lnTo>
                <a:lnTo>
                  <a:pt x="2036310" y="507118"/>
                </a:lnTo>
                <a:lnTo>
                  <a:pt x="2036763" y="511429"/>
                </a:lnTo>
                <a:lnTo>
                  <a:pt x="2036763" y="515739"/>
                </a:lnTo>
                <a:lnTo>
                  <a:pt x="2036763" y="520276"/>
                </a:lnTo>
                <a:lnTo>
                  <a:pt x="2036536" y="524586"/>
                </a:lnTo>
                <a:lnTo>
                  <a:pt x="2035856" y="528670"/>
                </a:lnTo>
                <a:lnTo>
                  <a:pt x="2035402" y="532980"/>
                </a:lnTo>
                <a:lnTo>
                  <a:pt x="2034495" y="537291"/>
                </a:lnTo>
                <a:lnTo>
                  <a:pt x="2033361" y="541374"/>
                </a:lnTo>
                <a:lnTo>
                  <a:pt x="2032001" y="545911"/>
                </a:lnTo>
                <a:lnTo>
                  <a:pt x="2030640" y="549995"/>
                </a:lnTo>
                <a:lnTo>
                  <a:pt x="2028826" y="554078"/>
                </a:lnTo>
                <a:lnTo>
                  <a:pt x="2026785" y="558162"/>
                </a:lnTo>
                <a:lnTo>
                  <a:pt x="2024744" y="562018"/>
                </a:lnTo>
                <a:lnTo>
                  <a:pt x="2022022" y="566102"/>
                </a:lnTo>
                <a:lnTo>
                  <a:pt x="2019527" y="569731"/>
                </a:lnTo>
                <a:lnTo>
                  <a:pt x="2004333" y="590376"/>
                </a:lnTo>
                <a:lnTo>
                  <a:pt x="1989138" y="610112"/>
                </a:lnTo>
                <a:lnTo>
                  <a:pt x="1973490" y="629168"/>
                </a:lnTo>
                <a:lnTo>
                  <a:pt x="1958069" y="647317"/>
                </a:lnTo>
                <a:lnTo>
                  <a:pt x="1942420" y="664785"/>
                </a:lnTo>
                <a:lnTo>
                  <a:pt x="1926999" y="681346"/>
                </a:lnTo>
                <a:lnTo>
                  <a:pt x="1911351" y="697226"/>
                </a:lnTo>
                <a:lnTo>
                  <a:pt x="1895702" y="712425"/>
                </a:lnTo>
                <a:lnTo>
                  <a:pt x="1880054" y="726718"/>
                </a:lnTo>
                <a:lnTo>
                  <a:pt x="1864179" y="740329"/>
                </a:lnTo>
                <a:lnTo>
                  <a:pt x="1848531" y="753033"/>
                </a:lnTo>
                <a:lnTo>
                  <a:pt x="1832656" y="765510"/>
                </a:lnTo>
                <a:lnTo>
                  <a:pt x="1817008" y="776853"/>
                </a:lnTo>
                <a:lnTo>
                  <a:pt x="1801133" y="787743"/>
                </a:lnTo>
                <a:lnTo>
                  <a:pt x="1785258" y="797724"/>
                </a:lnTo>
                <a:lnTo>
                  <a:pt x="1769156" y="807252"/>
                </a:lnTo>
                <a:lnTo>
                  <a:pt x="1753508" y="816100"/>
                </a:lnTo>
                <a:lnTo>
                  <a:pt x="1737633" y="824267"/>
                </a:lnTo>
                <a:lnTo>
                  <a:pt x="1721985" y="831526"/>
                </a:lnTo>
                <a:lnTo>
                  <a:pt x="1706336" y="838559"/>
                </a:lnTo>
                <a:lnTo>
                  <a:pt x="1690688" y="844684"/>
                </a:lnTo>
                <a:lnTo>
                  <a:pt x="1675040" y="850356"/>
                </a:lnTo>
                <a:lnTo>
                  <a:pt x="1659392" y="855120"/>
                </a:lnTo>
                <a:lnTo>
                  <a:pt x="1644197" y="859657"/>
                </a:lnTo>
                <a:lnTo>
                  <a:pt x="1628776" y="863513"/>
                </a:lnTo>
                <a:lnTo>
                  <a:pt x="1613581" y="866689"/>
                </a:lnTo>
                <a:lnTo>
                  <a:pt x="1598386" y="869639"/>
                </a:lnTo>
                <a:lnTo>
                  <a:pt x="1583645" y="871680"/>
                </a:lnTo>
                <a:lnTo>
                  <a:pt x="1568677" y="873495"/>
                </a:lnTo>
                <a:lnTo>
                  <a:pt x="1554163" y="874403"/>
                </a:lnTo>
                <a:lnTo>
                  <a:pt x="1539649" y="875310"/>
                </a:lnTo>
                <a:lnTo>
                  <a:pt x="1525361" y="875537"/>
                </a:lnTo>
                <a:lnTo>
                  <a:pt x="1524227" y="875537"/>
                </a:lnTo>
                <a:lnTo>
                  <a:pt x="1509713" y="875310"/>
                </a:lnTo>
                <a:lnTo>
                  <a:pt x="1495199" y="874403"/>
                </a:lnTo>
                <a:lnTo>
                  <a:pt x="1480911" y="873495"/>
                </a:lnTo>
                <a:lnTo>
                  <a:pt x="1466851" y="871907"/>
                </a:lnTo>
                <a:lnTo>
                  <a:pt x="1453243" y="870092"/>
                </a:lnTo>
                <a:lnTo>
                  <a:pt x="1439636" y="867824"/>
                </a:lnTo>
                <a:lnTo>
                  <a:pt x="1426709" y="865101"/>
                </a:lnTo>
                <a:lnTo>
                  <a:pt x="1413783" y="862152"/>
                </a:lnTo>
                <a:lnTo>
                  <a:pt x="1401309" y="858976"/>
                </a:lnTo>
                <a:lnTo>
                  <a:pt x="1389290" y="855346"/>
                </a:lnTo>
                <a:lnTo>
                  <a:pt x="1377043" y="851944"/>
                </a:lnTo>
                <a:lnTo>
                  <a:pt x="1365477" y="848087"/>
                </a:lnTo>
                <a:lnTo>
                  <a:pt x="1354365" y="844004"/>
                </a:lnTo>
                <a:lnTo>
                  <a:pt x="1343252" y="839466"/>
                </a:lnTo>
                <a:lnTo>
                  <a:pt x="1332593" y="835156"/>
                </a:lnTo>
                <a:lnTo>
                  <a:pt x="1322161" y="830619"/>
                </a:lnTo>
                <a:lnTo>
                  <a:pt x="1322161" y="1223311"/>
                </a:lnTo>
                <a:lnTo>
                  <a:pt x="1322161" y="1436332"/>
                </a:lnTo>
                <a:lnTo>
                  <a:pt x="1322161" y="2402750"/>
                </a:lnTo>
                <a:lnTo>
                  <a:pt x="1321934" y="2410009"/>
                </a:lnTo>
                <a:lnTo>
                  <a:pt x="1321481" y="2416815"/>
                </a:lnTo>
                <a:lnTo>
                  <a:pt x="1320801" y="2423848"/>
                </a:lnTo>
                <a:lnTo>
                  <a:pt x="1319440" y="2430880"/>
                </a:lnTo>
                <a:lnTo>
                  <a:pt x="1317852" y="2437459"/>
                </a:lnTo>
                <a:lnTo>
                  <a:pt x="1316038" y="2444038"/>
                </a:lnTo>
                <a:lnTo>
                  <a:pt x="1313770" y="2450617"/>
                </a:lnTo>
                <a:lnTo>
                  <a:pt x="1311276" y="2456969"/>
                </a:lnTo>
                <a:lnTo>
                  <a:pt x="1308554" y="2463094"/>
                </a:lnTo>
                <a:lnTo>
                  <a:pt x="1305606" y="2468992"/>
                </a:lnTo>
                <a:lnTo>
                  <a:pt x="1302204" y="2474891"/>
                </a:lnTo>
                <a:lnTo>
                  <a:pt x="1298349" y="2480562"/>
                </a:lnTo>
                <a:lnTo>
                  <a:pt x="1294493" y="2486007"/>
                </a:lnTo>
                <a:lnTo>
                  <a:pt x="1290411" y="2490998"/>
                </a:lnTo>
                <a:lnTo>
                  <a:pt x="1286102" y="2496215"/>
                </a:lnTo>
                <a:lnTo>
                  <a:pt x="1281567" y="2500979"/>
                </a:lnTo>
                <a:lnTo>
                  <a:pt x="1276804" y="2505744"/>
                </a:lnTo>
                <a:lnTo>
                  <a:pt x="1271815" y="2510054"/>
                </a:lnTo>
                <a:lnTo>
                  <a:pt x="1266372" y="2514137"/>
                </a:lnTo>
                <a:lnTo>
                  <a:pt x="1260929" y="2517994"/>
                </a:lnTo>
                <a:lnTo>
                  <a:pt x="1255259" y="2521624"/>
                </a:lnTo>
                <a:lnTo>
                  <a:pt x="1249590" y="2525026"/>
                </a:lnTo>
                <a:lnTo>
                  <a:pt x="1243467" y="2527976"/>
                </a:lnTo>
                <a:lnTo>
                  <a:pt x="1237343" y="2530925"/>
                </a:lnTo>
                <a:lnTo>
                  <a:pt x="1231220" y="2533193"/>
                </a:lnTo>
                <a:lnTo>
                  <a:pt x="1224643" y="2535462"/>
                </a:lnTo>
                <a:lnTo>
                  <a:pt x="1218067" y="2537277"/>
                </a:lnTo>
                <a:lnTo>
                  <a:pt x="1211490" y="2538865"/>
                </a:lnTo>
                <a:lnTo>
                  <a:pt x="1204459" y="2539999"/>
                </a:lnTo>
                <a:lnTo>
                  <a:pt x="1197656" y="2541133"/>
                </a:lnTo>
                <a:lnTo>
                  <a:pt x="1190399" y="2541587"/>
                </a:lnTo>
                <a:lnTo>
                  <a:pt x="1183142" y="2541587"/>
                </a:lnTo>
                <a:lnTo>
                  <a:pt x="1176111" y="2541587"/>
                </a:lnTo>
                <a:lnTo>
                  <a:pt x="1169081" y="2541133"/>
                </a:lnTo>
                <a:lnTo>
                  <a:pt x="1162277" y="2539999"/>
                </a:lnTo>
                <a:lnTo>
                  <a:pt x="1155247" y="2538865"/>
                </a:lnTo>
                <a:lnTo>
                  <a:pt x="1148670" y="2537277"/>
                </a:lnTo>
                <a:lnTo>
                  <a:pt x="1141867" y="2535462"/>
                </a:lnTo>
                <a:lnTo>
                  <a:pt x="1135517" y="2533193"/>
                </a:lnTo>
                <a:lnTo>
                  <a:pt x="1129393" y="2530925"/>
                </a:lnTo>
                <a:lnTo>
                  <a:pt x="1123270" y="2527976"/>
                </a:lnTo>
                <a:lnTo>
                  <a:pt x="1117147" y="2525026"/>
                </a:lnTo>
                <a:lnTo>
                  <a:pt x="1111477" y="2521624"/>
                </a:lnTo>
                <a:lnTo>
                  <a:pt x="1105808" y="2517994"/>
                </a:lnTo>
                <a:lnTo>
                  <a:pt x="1100138" y="2514137"/>
                </a:lnTo>
                <a:lnTo>
                  <a:pt x="1094922" y="2510054"/>
                </a:lnTo>
                <a:lnTo>
                  <a:pt x="1089933" y="2505744"/>
                </a:lnTo>
                <a:lnTo>
                  <a:pt x="1084943" y="2500979"/>
                </a:lnTo>
                <a:lnTo>
                  <a:pt x="1080408" y="2496215"/>
                </a:lnTo>
                <a:lnTo>
                  <a:pt x="1076099" y="2490998"/>
                </a:lnTo>
                <a:lnTo>
                  <a:pt x="1072017" y="2486007"/>
                </a:lnTo>
                <a:lnTo>
                  <a:pt x="1068161" y="2480562"/>
                </a:lnTo>
                <a:lnTo>
                  <a:pt x="1064533" y="2474891"/>
                </a:lnTo>
                <a:lnTo>
                  <a:pt x="1061131" y="2468992"/>
                </a:lnTo>
                <a:lnTo>
                  <a:pt x="1058183" y="2463094"/>
                </a:lnTo>
                <a:lnTo>
                  <a:pt x="1055234" y="2456969"/>
                </a:lnTo>
                <a:lnTo>
                  <a:pt x="1052967" y="2450617"/>
                </a:lnTo>
                <a:lnTo>
                  <a:pt x="1050699" y="2444038"/>
                </a:lnTo>
                <a:lnTo>
                  <a:pt x="1048884" y="2437459"/>
                </a:lnTo>
                <a:lnTo>
                  <a:pt x="1047297" y="2430880"/>
                </a:lnTo>
                <a:lnTo>
                  <a:pt x="1046163" y="2423848"/>
                </a:lnTo>
                <a:lnTo>
                  <a:pt x="1045256" y="2416815"/>
                </a:lnTo>
                <a:lnTo>
                  <a:pt x="1044575" y="2410009"/>
                </a:lnTo>
                <a:lnTo>
                  <a:pt x="1044575" y="2402750"/>
                </a:lnTo>
                <a:lnTo>
                  <a:pt x="1044575" y="1523218"/>
                </a:lnTo>
                <a:lnTo>
                  <a:pt x="992415" y="1523218"/>
                </a:lnTo>
                <a:lnTo>
                  <a:pt x="992415" y="2402750"/>
                </a:lnTo>
                <a:lnTo>
                  <a:pt x="992188" y="2410009"/>
                </a:lnTo>
                <a:lnTo>
                  <a:pt x="991734" y="2416815"/>
                </a:lnTo>
                <a:lnTo>
                  <a:pt x="990600" y="2423848"/>
                </a:lnTo>
                <a:lnTo>
                  <a:pt x="989693" y="2430880"/>
                </a:lnTo>
                <a:lnTo>
                  <a:pt x="988106" y="2437459"/>
                </a:lnTo>
                <a:lnTo>
                  <a:pt x="986065" y="2444038"/>
                </a:lnTo>
                <a:lnTo>
                  <a:pt x="984024" y="2450617"/>
                </a:lnTo>
                <a:lnTo>
                  <a:pt x="981529" y="2456969"/>
                </a:lnTo>
                <a:lnTo>
                  <a:pt x="978581" y="2463094"/>
                </a:lnTo>
                <a:lnTo>
                  <a:pt x="975633" y="2468992"/>
                </a:lnTo>
                <a:lnTo>
                  <a:pt x="972231" y="2474891"/>
                </a:lnTo>
                <a:lnTo>
                  <a:pt x="968602" y="2480562"/>
                </a:lnTo>
                <a:lnTo>
                  <a:pt x="964747" y="2486007"/>
                </a:lnTo>
                <a:lnTo>
                  <a:pt x="960665" y="2490998"/>
                </a:lnTo>
                <a:lnTo>
                  <a:pt x="956356" y="2496215"/>
                </a:lnTo>
                <a:lnTo>
                  <a:pt x="951593" y="2500979"/>
                </a:lnTo>
                <a:lnTo>
                  <a:pt x="946831" y="2505744"/>
                </a:lnTo>
                <a:lnTo>
                  <a:pt x="941841" y="2510054"/>
                </a:lnTo>
                <a:lnTo>
                  <a:pt x="936625" y="2514137"/>
                </a:lnTo>
                <a:lnTo>
                  <a:pt x="931183" y="2517994"/>
                </a:lnTo>
                <a:lnTo>
                  <a:pt x="925513" y="2521624"/>
                </a:lnTo>
                <a:lnTo>
                  <a:pt x="919616" y="2525026"/>
                </a:lnTo>
                <a:lnTo>
                  <a:pt x="913720" y="2527976"/>
                </a:lnTo>
                <a:lnTo>
                  <a:pt x="907597" y="2530925"/>
                </a:lnTo>
                <a:lnTo>
                  <a:pt x="901247" y="2533193"/>
                </a:lnTo>
                <a:lnTo>
                  <a:pt x="894670" y="2535462"/>
                </a:lnTo>
                <a:lnTo>
                  <a:pt x="888093" y="2537277"/>
                </a:lnTo>
                <a:lnTo>
                  <a:pt x="881516" y="2538865"/>
                </a:lnTo>
                <a:lnTo>
                  <a:pt x="874486" y="2539999"/>
                </a:lnTo>
                <a:lnTo>
                  <a:pt x="867456" y="2541133"/>
                </a:lnTo>
                <a:lnTo>
                  <a:pt x="860652" y="2541587"/>
                </a:lnTo>
                <a:lnTo>
                  <a:pt x="853395" y="2541587"/>
                </a:lnTo>
                <a:lnTo>
                  <a:pt x="846365" y="2541587"/>
                </a:lnTo>
                <a:lnTo>
                  <a:pt x="839334" y="2541133"/>
                </a:lnTo>
                <a:lnTo>
                  <a:pt x="832077" y="2539999"/>
                </a:lnTo>
                <a:lnTo>
                  <a:pt x="825500" y="2538865"/>
                </a:lnTo>
                <a:lnTo>
                  <a:pt x="818924" y="2537277"/>
                </a:lnTo>
                <a:lnTo>
                  <a:pt x="812120" y="2535462"/>
                </a:lnTo>
                <a:lnTo>
                  <a:pt x="805770" y="2533193"/>
                </a:lnTo>
                <a:lnTo>
                  <a:pt x="799420" y="2530925"/>
                </a:lnTo>
                <a:lnTo>
                  <a:pt x="793297" y="2527976"/>
                </a:lnTo>
                <a:lnTo>
                  <a:pt x="787400" y="2525026"/>
                </a:lnTo>
                <a:lnTo>
                  <a:pt x="781504" y="2521624"/>
                </a:lnTo>
                <a:lnTo>
                  <a:pt x="775834" y="2517994"/>
                </a:lnTo>
                <a:lnTo>
                  <a:pt x="770391" y="2514137"/>
                </a:lnTo>
                <a:lnTo>
                  <a:pt x="764949" y="2510054"/>
                </a:lnTo>
                <a:lnTo>
                  <a:pt x="760186" y="2505744"/>
                </a:lnTo>
                <a:lnTo>
                  <a:pt x="755197" y="2500979"/>
                </a:lnTo>
                <a:lnTo>
                  <a:pt x="750661" y="2496215"/>
                </a:lnTo>
                <a:lnTo>
                  <a:pt x="746352" y="2490998"/>
                </a:lnTo>
                <a:lnTo>
                  <a:pt x="742043" y="2486007"/>
                </a:lnTo>
                <a:lnTo>
                  <a:pt x="738415" y="2480562"/>
                </a:lnTo>
                <a:lnTo>
                  <a:pt x="734786" y="2474891"/>
                </a:lnTo>
                <a:lnTo>
                  <a:pt x="731384" y="2468992"/>
                </a:lnTo>
                <a:lnTo>
                  <a:pt x="728209" y="2463094"/>
                </a:lnTo>
                <a:lnTo>
                  <a:pt x="725488" y="2456969"/>
                </a:lnTo>
                <a:lnTo>
                  <a:pt x="722993" y="2450617"/>
                </a:lnTo>
                <a:lnTo>
                  <a:pt x="720952" y="2444038"/>
                </a:lnTo>
                <a:lnTo>
                  <a:pt x="718911" y="2437459"/>
                </a:lnTo>
                <a:lnTo>
                  <a:pt x="717324" y="2430880"/>
                </a:lnTo>
                <a:lnTo>
                  <a:pt x="716190" y="2423848"/>
                </a:lnTo>
                <a:lnTo>
                  <a:pt x="715282" y="2416815"/>
                </a:lnTo>
                <a:lnTo>
                  <a:pt x="714602" y="2410009"/>
                </a:lnTo>
                <a:lnTo>
                  <a:pt x="714375" y="2402750"/>
                </a:lnTo>
                <a:lnTo>
                  <a:pt x="714375" y="1436332"/>
                </a:lnTo>
                <a:lnTo>
                  <a:pt x="714375" y="1223311"/>
                </a:lnTo>
                <a:lnTo>
                  <a:pt x="714375" y="830619"/>
                </a:lnTo>
                <a:lnTo>
                  <a:pt x="704170" y="835156"/>
                </a:lnTo>
                <a:lnTo>
                  <a:pt x="693511" y="839466"/>
                </a:lnTo>
                <a:lnTo>
                  <a:pt x="682625" y="844004"/>
                </a:lnTo>
                <a:lnTo>
                  <a:pt x="671286" y="848087"/>
                </a:lnTo>
                <a:lnTo>
                  <a:pt x="659493" y="851944"/>
                </a:lnTo>
                <a:lnTo>
                  <a:pt x="647700" y="855346"/>
                </a:lnTo>
                <a:lnTo>
                  <a:pt x="635454" y="858976"/>
                </a:lnTo>
                <a:lnTo>
                  <a:pt x="622981" y="862152"/>
                </a:lnTo>
                <a:lnTo>
                  <a:pt x="610054" y="865101"/>
                </a:lnTo>
                <a:lnTo>
                  <a:pt x="596900" y="867824"/>
                </a:lnTo>
                <a:lnTo>
                  <a:pt x="583747" y="870092"/>
                </a:lnTo>
                <a:lnTo>
                  <a:pt x="569913" y="871907"/>
                </a:lnTo>
                <a:lnTo>
                  <a:pt x="556079" y="873495"/>
                </a:lnTo>
                <a:lnTo>
                  <a:pt x="541565" y="874403"/>
                </a:lnTo>
                <a:lnTo>
                  <a:pt x="527277" y="875310"/>
                </a:lnTo>
                <a:lnTo>
                  <a:pt x="512309" y="875537"/>
                </a:lnTo>
                <a:lnTo>
                  <a:pt x="511402" y="875537"/>
                </a:lnTo>
                <a:lnTo>
                  <a:pt x="497341" y="875310"/>
                </a:lnTo>
                <a:lnTo>
                  <a:pt x="482600" y="874403"/>
                </a:lnTo>
                <a:lnTo>
                  <a:pt x="468086" y="873495"/>
                </a:lnTo>
                <a:lnTo>
                  <a:pt x="453118" y="871680"/>
                </a:lnTo>
                <a:lnTo>
                  <a:pt x="438150" y="869639"/>
                </a:lnTo>
                <a:lnTo>
                  <a:pt x="423182" y="866689"/>
                </a:lnTo>
                <a:lnTo>
                  <a:pt x="407988" y="863513"/>
                </a:lnTo>
                <a:lnTo>
                  <a:pt x="392566" y="859657"/>
                </a:lnTo>
                <a:lnTo>
                  <a:pt x="377145" y="855120"/>
                </a:lnTo>
                <a:lnTo>
                  <a:pt x="361497" y="850356"/>
                </a:lnTo>
                <a:lnTo>
                  <a:pt x="345848" y="844684"/>
                </a:lnTo>
                <a:lnTo>
                  <a:pt x="330200" y="838559"/>
                </a:lnTo>
                <a:lnTo>
                  <a:pt x="314552" y="831526"/>
                </a:lnTo>
                <a:lnTo>
                  <a:pt x="298904" y="824267"/>
                </a:lnTo>
                <a:lnTo>
                  <a:pt x="283029" y="816100"/>
                </a:lnTo>
                <a:lnTo>
                  <a:pt x="267381" y="807252"/>
                </a:lnTo>
                <a:lnTo>
                  <a:pt x="251506" y="797724"/>
                </a:lnTo>
                <a:lnTo>
                  <a:pt x="235631" y="787743"/>
                </a:lnTo>
                <a:lnTo>
                  <a:pt x="219982" y="776853"/>
                </a:lnTo>
                <a:lnTo>
                  <a:pt x="204107" y="765510"/>
                </a:lnTo>
                <a:lnTo>
                  <a:pt x="188232" y="753033"/>
                </a:lnTo>
                <a:lnTo>
                  <a:pt x="172584" y="740329"/>
                </a:lnTo>
                <a:lnTo>
                  <a:pt x="156936" y="726718"/>
                </a:lnTo>
                <a:lnTo>
                  <a:pt x="141061" y="712425"/>
                </a:lnTo>
                <a:lnTo>
                  <a:pt x="125413" y="697226"/>
                </a:lnTo>
                <a:lnTo>
                  <a:pt x="109991" y="681346"/>
                </a:lnTo>
                <a:lnTo>
                  <a:pt x="94343" y="664785"/>
                </a:lnTo>
                <a:lnTo>
                  <a:pt x="78695" y="647317"/>
                </a:lnTo>
                <a:lnTo>
                  <a:pt x="63273" y="629168"/>
                </a:lnTo>
                <a:lnTo>
                  <a:pt x="47852" y="610112"/>
                </a:lnTo>
                <a:lnTo>
                  <a:pt x="32657" y="590376"/>
                </a:lnTo>
                <a:lnTo>
                  <a:pt x="17236" y="569731"/>
                </a:lnTo>
                <a:lnTo>
                  <a:pt x="14514" y="566102"/>
                </a:lnTo>
                <a:lnTo>
                  <a:pt x="12247" y="562018"/>
                </a:lnTo>
                <a:lnTo>
                  <a:pt x="9979" y="558162"/>
                </a:lnTo>
                <a:lnTo>
                  <a:pt x="7938" y="554078"/>
                </a:lnTo>
                <a:lnTo>
                  <a:pt x="6350" y="549995"/>
                </a:lnTo>
                <a:lnTo>
                  <a:pt x="4763" y="545911"/>
                </a:lnTo>
                <a:lnTo>
                  <a:pt x="3402" y="541374"/>
                </a:lnTo>
                <a:lnTo>
                  <a:pt x="2268" y="537291"/>
                </a:lnTo>
                <a:lnTo>
                  <a:pt x="1588" y="532980"/>
                </a:lnTo>
                <a:lnTo>
                  <a:pt x="680" y="528670"/>
                </a:lnTo>
                <a:lnTo>
                  <a:pt x="227" y="524586"/>
                </a:lnTo>
                <a:lnTo>
                  <a:pt x="0" y="520276"/>
                </a:lnTo>
                <a:lnTo>
                  <a:pt x="0" y="515739"/>
                </a:lnTo>
                <a:lnTo>
                  <a:pt x="227" y="511429"/>
                </a:lnTo>
                <a:lnTo>
                  <a:pt x="454" y="507118"/>
                </a:lnTo>
                <a:lnTo>
                  <a:pt x="907" y="503035"/>
                </a:lnTo>
                <a:lnTo>
                  <a:pt x="1814" y="498725"/>
                </a:lnTo>
                <a:lnTo>
                  <a:pt x="2722" y="494641"/>
                </a:lnTo>
                <a:lnTo>
                  <a:pt x="4082" y="490331"/>
                </a:lnTo>
                <a:lnTo>
                  <a:pt x="5443" y="486247"/>
                </a:lnTo>
                <a:lnTo>
                  <a:pt x="6804" y="482164"/>
                </a:lnTo>
                <a:lnTo>
                  <a:pt x="8618" y="478080"/>
                </a:lnTo>
                <a:lnTo>
                  <a:pt x="10659" y="474224"/>
                </a:lnTo>
                <a:lnTo>
                  <a:pt x="12700" y="470367"/>
                </a:lnTo>
                <a:lnTo>
                  <a:pt x="15422" y="466738"/>
                </a:lnTo>
                <a:lnTo>
                  <a:pt x="17689" y="463335"/>
                </a:lnTo>
                <a:lnTo>
                  <a:pt x="20411" y="459705"/>
                </a:lnTo>
                <a:lnTo>
                  <a:pt x="23586" y="456302"/>
                </a:lnTo>
                <a:lnTo>
                  <a:pt x="26761" y="453126"/>
                </a:lnTo>
                <a:lnTo>
                  <a:pt x="29936" y="449950"/>
                </a:lnTo>
                <a:lnTo>
                  <a:pt x="33338" y="447001"/>
                </a:lnTo>
                <a:lnTo>
                  <a:pt x="36966" y="444279"/>
                </a:lnTo>
                <a:lnTo>
                  <a:pt x="40822" y="441783"/>
                </a:lnTo>
                <a:lnTo>
                  <a:pt x="44677" y="439061"/>
                </a:lnTo>
                <a:lnTo>
                  <a:pt x="48759" y="437019"/>
                </a:lnTo>
                <a:lnTo>
                  <a:pt x="52841" y="434977"/>
                </a:lnTo>
                <a:lnTo>
                  <a:pt x="56923" y="433162"/>
                </a:lnTo>
                <a:lnTo>
                  <a:pt x="61005" y="431574"/>
                </a:lnTo>
                <a:lnTo>
                  <a:pt x="65088" y="430440"/>
                </a:lnTo>
                <a:lnTo>
                  <a:pt x="69397" y="429306"/>
                </a:lnTo>
                <a:lnTo>
                  <a:pt x="73932" y="428398"/>
                </a:lnTo>
                <a:lnTo>
                  <a:pt x="78014" y="427945"/>
                </a:lnTo>
                <a:lnTo>
                  <a:pt x="82323" y="427264"/>
                </a:lnTo>
                <a:lnTo>
                  <a:pt x="86632" y="427037"/>
                </a:lnTo>
                <a:close/>
                <a:moveTo>
                  <a:pt x="1018040" y="0"/>
                </a:moveTo>
                <a:lnTo>
                  <a:pt x="1024379" y="227"/>
                </a:lnTo>
                <a:lnTo>
                  <a:pt x="1030491" y="681"/>
                </a:lnTo>
                <a:lnTo>
                  <a:pt x="1036830" y="908"/>
                </a:lnTo>
                <a:lnTo>
                  <a:pt x="1043168" y="1362"/>
                </a:lnTo>
                <a:lnTo>
                  <a:pt x="1049507" y="2044"/>
                </a:lnTo>
                <a:lnTo>
                  <a:pt x="1055846" y="3179"/>
                </a:lnTo>
                <a:lnTo>
                  <a:pt x="1062184" y="4087"/>
                </a:lnTo>
                <a:lnTo>
                  <a:pt x="1068523" y="5450"/>
                </a:lnTo>
                <a:lnTo>
                  <a:pt x="1075088" y="6812"/>
                </a:lnTo>
                <a:lnTo>
                  <a:pt x="1081200" y="8175"/>
                </a:lnTo>
                <a:lnTo>
                  <a:pt x="1087539" y="9992"/>
                </a:lnTo>
                <a:lnTo>
                  <a:pt x="1093651" y="11808"/>
                </a:lnTo>
                <a:lnTo>
                  <a:pt x="1099763" y="13852"/>
                </a:lnTo>
                <a:lnTo>
                  <a:pt x="1105649" y="15896"/>
                </a:lnTo>
                <a:lnTo>
                  <a:pt x="1111535" y="18394"/>
                </a:lnTo>
                <a:lnTo>
                  <a:pt x="1117421" y="20892"/>
                </a:lnTo>
                <a:lnTo>
                  <a:pt x="1123307" y="23390"/>
                </a:lnTo>
                <a:lnTo>
                  <a:pt x="1128966" y="25888"/>
                </a:lnTo>
                <a:lnTo>
                  <a:pt x="1134626" y="28840"/>
                </a:lnTo>
                <a:lnTo>
                  <a:pt x="1140059" y="31792"/>
                </a:lnTo>
                <a:lnTo>
                  <a:pt x="1145492" y="34972"/>
                </a:lnTo>
                <a:lnTo>
                  <a:pt x="1155905" y="41330"/>
                </a:lnTo>
                <a:lnTo>
                  <a:pt x="1166092" y="48597"/>
                </a:lnTo>
                <a:lnTo>
                  <a:pt x="1175827" y="56091"/>
                </a:lnTo>
                <a:lnTo>
                  <a:pt x="1185108" y="64039"/>
                </a:lnTo>
                <a:lnTo>
                  <a:pt x="1194163" y="72215"/>
                </a:lnTo>
                <a:lnTo>
                  <a:pt x="1202539" y="80844"/>
                </a:lnTo>
                <a:lnTo>
                  <a:pt x="1210689" y="90155"/>
                </a:lnTo>
                <a:lnTo>
                  <a:pt x="1218159" y="99693"/>
                </a:lnTo>
                <a:lnTo>
                  <a:pt x="1225177" y="109458"/>
                </a:lnTo>
                <a:lnTo>
                  <a:pt x="1231968" y="119450"/>
                </a:lnTo>
                <a:lnTo>
                  <a:pt x="1238081" y="129896"/>
                </a:lnTo>
                <a:lnTo>
                  <a:pt x="1243740" y="140796"/>
                </a:lnTo>
                <a:lnTo>
                  <a:pt x="1248721" y="151924"/>
                </a:lnTo>
                <a:lnTo>
                  <a:pt x="1253474" y="163051"/>
                </a:lnTo>
                <a:lnTo>
                  <a:pt x="1257549" y="174406"/>
                </a:lnTo>
                <a:lnTo>
                  <a:pt x="1261171" y="186214"/>
                </a:lnTo>
                <a:lnTo>
                  <a:pt x="1263888" y="198023"/>
                </a:lnTo>
                <a:lnTo>
                  <a:pt x="1266604" y="210059"/>
                </a:lnTo>
                <a:lnTo>
                  <a:pt x="1268189" y="222549"/>
                </a:lnTo>
                <a:lnTo>
                  <a:pt x="1269321" y="234812"/>
                </a:lnTo>
                <a:lnTo>
                  <a:pt x="1269774" y="240943"/>
                </a:lnTo>
                <a:lnTo>
                  <a:pt x="1270000" y="247302"/>
                </a:lnTo>
                <a:lnTo>
                  <a:pt x="1270000" y="253433"/>
                </a:lnTo>
                <a:lnTo>
                  <a:pt x="1270000" y="260019"/>
                </a:lnTo>
                <a:lnTo>
                  <a:pt x="1269774" y="266150"/>
                </a:lnTo>
                <a:lnTo>
                  <a:pt x="1269321" y="272509"/>
                </a:lnTo>
                <a:lnTo>
                  <a:pt x="1268868" y="278640"/>
                </a:lnTo>
                <a:lnTo>
                  <a:pt x="1267963" y="284999"/>
                </a:lnTo>
                <a:lnTo>
                  <a:pt x="1267057" y="291585"/>
                </a:lnTo>
                <a:lnTo>
                  <a:pt x="1265925" y="297943"/>
                </a:lnTo>
                <a:lnTo>
                  <a:pt x="1264793" y="304302"/>
                </a:lnTo>
                <a:lnTo>
                  <a:pt x="1263435" y="310660"/>
                </a:lnTo>
                <a:lnTo>
                  <a:pt x="1261850" y="317019"/>
                </a:lnTo>
                <a:lnTo>
                  <a:pt x="1260039" y="323377"/>
                </a:lnTo>
                <a:lnTo>
                  <a:pt x="1258228" y="329509"/>
                </a:lnTo>
                <a:lnTo>
                  <a:pt x="1256191" y="335640"/>
                </a:lnTo>
                <a:lnTo>
                  <a:pt x="1254154" y="341545"/>
                </a:lnTo>
                <a:lnTo>
                  <a:pt x="1251890" y="347449"/>
                </a:lnTo>
                <a:lnTo>
                  <a:pt x="1249400" y="353353"/>
                </a:lnTo>
                <a:lnTo>
                  <a:pt x="1246683" y="359031"/>
                </a:lnTo>
                <a:lnTo>
                  <a:pt x="1244193" y="364935"/>
                </a:lnTo>
                <a:lnTo>
                  <a:pt x="1241476" y="370385"/>
                </a:lnTo>
                <a:lnTo>
                  <a:pt x="1238307" y="376063"/>
                </a:lnTo>
                <a:lnTo>
                  <a:pt x="1235364" y="381286"/>
                </a:lnTo>
                <a:lnTo>
                  <a:pt x="1228799" y="391959"/>
                </a:lnTo>
                <a:lnTo>
                  <a:pt x="1222008" y="402178"/>
                </a:lnTo>
                <a:lnTo>
                  <a:pt x="1214311" y="411943"/>
                </a:lnTo>
                <a:lnTo>
                  <a:pt x="1206614" y="421254"/>
                </a:lnTo>
                <a:lnTo>
                  <a:pt x="1198238" y="430111"/>
                </a:lnTo>
                <a:lnTo>
                  <a:pt x="1189409" y="438740"/>
                </a:lnTo>
                <a:lnTo>
                  <a:pt x="1180580" y="446688"/>
                </a:lnTo>
                <a:lnTo>
                  <a:pt x="1171073" y="454409"/>
                </a:lnTo>
                <a:lnTo>
                  <a:pt x="1161112" y="461449"/>
                </a:lnTo>
                <a:lnTo>
                  <a:pt x="1151151" y="468262"/>
                </a:lnTo>
                <a:lnTo>
                  <a:pt x="1140511" y="474393"/>
                </a:lnTo>
                <a:lnTo>
                  <a:pt x="1129872" y="480071"/>
                </a:lnTo>
                <a:lnTo>
                  <a:pt x="1118779" y="485067"/>
                </a:lnTo>
                <a:lnTo>
                  <a:pt x="1107460" y="489836"/>
                </a:lnTo>
                <a:lnTo>
                  <a:pt x="1096368" y="493923"/>
                </a:lnTo>
                <a:lnTo>
                  <a:pt x="1084596" y="497557"/>
                </a:lnTo>
                <a:lnTo>
                  <a:pt x="1072598" y="500282"/>
                </a:lnTo>
                <a:lnTo>
                  <a:pt x="1060600" y="502553"/>
                </a:lnTo>
                <a:lnTo>
                  <a:pt x="1048375" y="504369"/>
                </a:lnTo>
                <a:lnTo>
                  <a:pt x="1036151" y="505732"/>
                </a:lnTo>
                <a:lnTo>
                  <a:pt x="1030038" y="506186"/>
                </a:lnTo>
                <a:lnTo>
                  <a:pt x="1023926" y="506186"/>
                </a:lnTo>
                <a:lnTo>
                  <a:pt x="1017361" y="506413"/>
                </a:lnTo>
                <a:lnTo>
                  <a:pt x="1011249" y="506186"/>
                </a:lnTo>
                <a:lnTo>
                  <a:pt x="1004910" y="505959"/>
                </a:lnTo>
                <a:lnTo>
                  <a:pt x="998572" y="505732"/>
                </a:lnTo>
                <a:lnTo>
                  <a:pt x="992233" y="505051"/>
                </a:lnTo>
                <a:lnTo>
                  <a:pt x="985895" y="504369"/>
                </a:lnTo>
                <a:lnTo>
                  <a:pt x="979556" y="503461"/>
                </a:lnTo>
                <a:lnTo>
                  <a:pt x="973217" y="502326"/>
                </a:lnTo>
                <a:lnTo>
                  <a:pt x="966879" y="500963"/>
                </a:lnTo>
                <a:lnTo>
                  <a:pt x="960540" y="499828"/>
                </a:lnTo>
                <a:lnTo>
                  <a:pt x="954202" y="498238"/>
                </a:lnTo>
                <a:lnTo>
                  <a:pt x="948089" y="496421"/>
                </a:lnTo>
                <a:lnTo>
                  <a:pt x="941977" y="494605"/>
                </a:lnTo>
                <a:lnTo>
                  <a:pt x="935865" y="492561"/>
                </a:lnTo>
                <a:lnTo>
                  <a:pt x="929526" y="490517"/>
                </a:lnTo>
                <a:lnTo>
                  <a:pt x="923640" y="488246"/>
                </a:lnTo>
                <a:lnTo>
                  <a:pt x="917755" y="485748"/>
                </a:lnTo>
                <a:lnTo>
                  <a:pt x="912095" y="483023"/>
                </a:lnTo>
                <a:lnTo>
                  <a:pt x="906662" y="480525"/>
                </a:lnTo>
                <a:lnTo>
                  <a:pt x="901002" y="477573"/>
                </a:lnTo>
                <a:lnTo>
                  <a:pt x="895343" y="474620"/>
                </a:lnTo>
                <a:lnTo>
                  <a:pt x="889910" y="471441"/>
                </a:lnTo>
                <a:lnTo>
                  <a:pt x="879496" y="465083"/>
                </a:lnTo>
                <a:lnTo>
                  <a:pt x="869536" y="457816"/>
                </a:lnTo>
                <a:lnTo>
                  <a:pt x="859802" y="450549"/>
                </a:lnTo>
                <a:lnTo>
                  <a:pt x="850294" y="442601"/>
                </a:lnTo>
                <a:lnTo>
                  <a:pt x="841238" y="434198"/>
                </a:lnTo>
                <a:lnTo>
                  <a:pt x="832862" y="425568"/>
                </a:lnTo>
                <a:lnTo>
                  <a:pt x="824939" y="416258"/>
                </a:lnTo>
                <a:lnTo>
                  <a:pt x="817242" y="407174"/>
                </a:lnTo>
                <a:lnTo>
                  <a:pt x="809998" y="396955"/>
                </a:lnTo>
                <a:lnTo>
                  <a:pt x="803433" y="386963"/>
                </a:lnTo>
                <a:lnTo>
                  <a:pt x="797321" y="376517"/>
                </a:lnTo>
                <a:lnTo>
                  <a:pt x="791661" y="365616"/>
                </a:lnTo>
                <a:lnTo>
                  <a:pt x="786455" y="354716"/>
                </a:lnTo>
                <a:lnTo>
                  <a:pt x="781927" y="343361"/>
                </a:lnTo>
                <a:lnTo>
                  <a:pt x="777852" y="332007"/>
                </a:lnTo>
                <a:lnTo>
                  <a:pt x="774457" y="320198"/>
                </a:lnTo>
                <a:lnTo>
                  <a:pt x="771514" y="308389"/>
                </a:lnTo>
                <a:lnTo>
                  <a:pt x="769024" y="296354"/>
                </a:lnTo>
                <a:lnTo>
                  <a:pt x="767213" y="284091"/>
                </a:lnTo>
                <a:lnTo>
                  <a:pt x="766533" y="277959"/>
                </a:lnTo>
                <a:lnTo>
                  <a:pt x="766081" y="271828"/>
                </a:lnTo>
                <a:lnTo>
                  <a:pt x="765854" y="265469"/>
                </a:lnTo>
                <a:lnTo>
                  <a:pt x="765628" y="259111"/>
                </a:lnTo>
                <a:lnTo>
                  <a:pt x="765175" y="252979"/>
                </a:lnTo>
                <a:lnTo>
                  <a:pt x="765628" y="246848"/>
                </a:lnTo>
                <a:lnTo>
                  <a:pt x="765854" y="240489"/>
                </a:lnTo>
                <a:lnTo>
                  <a:pt x="766081" y="233904"/>
                </a:lnTo>
                <a:lnTo>
                  <a:pt x="766760" y="227772"/>
                </a:lnTo>
                <a:lnTo>
                  <a:pt x="767213" y="221414"/>
                </a:lnTo>
                <a:lnTo>
                  <a:pt x="768344" y="215055"/>
                </a:lnTo>
                <a:lnTo>
                  <a:pt x="769250" y="208469"/>
                </a:lnTo>
                <a:lnTo>
                  <a:pt x="770608" y="202111"/>
                </a:lnTo>
                <a:lnTo>
                  <a:pt x="771966" y="195979"/>
                </a:lnTo>
                <a:lnTo>
                  <a:pt x="773551" y="189621"/>
                </a:lnTo>
                <a:lnTo>
                  <a:pt x="775136" y="183262"/>
                </a:lnTo>
                <a:lnTo>
                  <a:pt x="776947" y="176904"/>
                </a:lnTo>
                <a:lnTo>
                  <a:pt x="778984" y="170999"/>
                </a:lnTo>
                <a:lnTo>
                  <a:pt x="781474" y="164868"/>
                </a:lnTo>
                <a:lnTo>
                  <a:pt x="783512" y="158963"/>
                </a:lnTo>
                <a:lnTo>
                  <a:pt x="786002" y="153059"/>
                </a:lnTo>
                <a:lnTo>
                  <a:pt x="788492" y="147382"/>
                </a:lnTo>
                <a:lnTo>
                  <a:pt x="791209" y="141705"/>
                </a:lnTo>
                <a:lnTo>
                  <a:pt x="793925" y="136254"/>
                </a:lnTo>
                <a:lnTo>
                  <a:pt x="797095" y="130577"/>
                </a:lnTo>
                <a:lnTo>
                  <a:pt x="800037" y="125127"/>
                </a:lnTo>
                <a:lnTo>
                  <a:pt x="806376" y="114681"/>
                </a:lnTo>
                <a:lnTo>
                  <a:pt x="813620" y="104462"/>
                </a:lnTo>
                <a:lnTo>
                  <a:pt x="821091" y="94470"/>
                </a:lnTo>
                <a:lnTo>
                  <a:pt x="829014" y="85386"/>
                </a:lnTo>
                <a:lnTo>
                  <a:pt x="837164" y="76302"/>
                </a:lnTo>
                <a:lnTo>
                  <a:pt x="845992" y="67900"/>
                </a:lnTo>
                <a:lnTo>
                  <a:pt x="855048" y="59952"/>
                </a:lnTo>
                <a:lnTo>
                  <a:pt x="864555" y="52231"/>
                </a:lnTo>
                <a:lnTo>
                  <a:pt x="874290" y="44964"/>
                </a:lnTo>
                <a:lnTo>
                  <a:pt x="884477" y="38378"/>
                </a:lnTo>
                <a:lnTo>
                  <a:pt x="894890" y="32247"/>
                </a:lnTo>
                <a:lnTo>
                  <a:pt x="905530" y="26569"/>
                </a:lnTo>
                <a:lnTo>
                  <a:pt x="916623" y="21346"/>
                </a:lnTo>
                <a:lnTo>
                  <a:pt x="927715" y="16804"/>
                </a:lnTo>
                <a:lnTo>
                  <a:pt x="939261" y="12717"/>
                </a:lnTo>
                <a:lnTo>
                  <a:pt x="950806" y="9310"/>
                </a:lnTo>
                <a:lnTo>
                  <a:pt x="962804" y="6131"/>
                </a:lnTo>
                <a:lnTo>
                  <a:pt x="975028" y="3860"/>
                </a:lnTo>
                <a:lnTo>
                  <a:pt x="987026" y="2044"/>
                </a:lnTo>
                <a:lnTo>
                  <a:pt x="999251" y="908"/>
                </a:lnTo>
                <a:lnTo>
                  <a:pt x="1005363" y="227"/>
                </a:lnTo>
                <a:lnTo>
                  <a:pt x="1011702" y="227"/>
                </a:lnTo>
                <a:lnTo>
                  <a:pt x="101804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7"/>
          <p:cNvSpPr txBox="1"/>
          <p:nvPr/>
        </p:nvSpPr>
        <p:spPr>
          <a:xfrm>
            <a:off x="899967" y="2076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rPr>
              <a:t>目录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4" name="文本框 14"/>
          <p:cNvSpPr txBox="1"/>
          <p:nvPr/>
        </p:nvSpPr>
        <p:spPr>
          <a:xfrm>
            <a:off x="2951722" y="2499742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如何改变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25" name="文本框 14"/>
          <p:cNvSpPr txBox="1"/>
          <p:nvPr/>
        </p:nvSpPr>
        <p:spPr>
          <a:xfrm>
            <a:off x="4658638" y="2499742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如何行动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 Black" panose="020B0A02040204020203" pitchFamily="34" charset="0"/>
            </a:endParaRPr>
          </a:p>
        </p:txBody>
      </p:sp>
      <p:sp>
        <p:nvSpPr>
          <p:cNvPr id="26" name="文本框 14"/>
          <p:cNvSpPr txBox="1"/>
          <p:nvPr/>
        </p:nvSpPr>
        <p:spPr>
          <a:xfrm>
            <a:off x="6567000" y="2591600"/>
            <a:ext cx="651460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总结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3275856" y="2013436"/>
            <a:ext cx="3888432" cy="70233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r>
              <a:rPr sz="4800" dirty="0" err="1" smtClean="0"/>
              <a:t>现状</a:t>
            </a:r>
            <a:endParaRPr sz="4800" dirty="0"/>
          </a:p>
        </p:txBody>
      </p:sp>
      <p:sp>
        <p:nvSpPr>
          <p:cNvPr id="171" name="矩形 2"/>
          <p:cNvSpPr txBox="1"/>
          <p:nvPr/>
        </p:nvSpPr>
        <p:spPr>
          <a:xfrm>
            <a:off x="1776982" y="933563"/>
            <a:ext cx="1443592" cy="2745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0" b="1">
                <a:solidFill>
                  <a:srgbClr val="F2F2F2"/>
                </a:solidFill>
              </a:defRPr>
            </a:lvl1pPr>
          </a:lstStyle>
          <a:p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1750" y="262920"/>
            <a:ext cx="455110" cy="554882"/>
            <a:chOff x="2440388" y="1894114"/>
            <a:chExt cx="803554" cy="979714"/>
          </a:xfrm>
        </p:grpSpPr>
        <p:sp>
          <p:nvSpPr>
            <p:cNvPr id="6" name="等腰三角形 5"/>
            <p:cNvSpPr/>
            <p:nvPr/>
          </p:nvSpPr>
          <p:spPr>
            <a:xfrm rot="17584697">
              <a:off x="2394857" y="2024742"/>
              <a:ext cx="979714" cy="718457"/>
            </a:xfrm>
            <a:prstGeom prst="triangle">
              <a:avLst>
                <a:gd name="adj" fmla="val 77097"/>
              </a:avLst>
            </a:prstGeom>
            <a:solidFill>
              <a:srgbClr val="003A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371073">
              <a:off x="2440388" y="2353887"/>
              <a:ext cx="595021" cy="460532"/>
            </a:xfrm>
            <a:prstGeom prst="triangle">
              <a:avLst>
                <a:gd name="adj" fmla="val 77097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32863" y="521519"/>
            <a:ext cx="1284316" cy="1323821"/>
            <a:chOff x="5208646" y="508287"/>
            <a:chExt cx="1712421" cy="1765095"/>
          </a:xfrm>
        </p:grpSpPr>
        <p:sp>
          <p:nvSpPr>
            <p:cNvPr id="15" name="Freeform 112"/>
            <p:cNvSpPr>
              <a:spLocks/>
            </p:cNvSpPr>
            <p:nvPr/>
          </p:nvSpPr>
          <p:spPr bwMode="auto">
            <a:xfrm flipV="1">
              <a:off x="5208646" y="508287"/>
              <a:ext cx="1712421" cy="1765095"/>
            </a:xfrm>
            <a:custGeom>
              <a:avLst/>
              <a:gdLst>
                <a:gd name="T0" fmla="*/ 3233 w 14020"/>
                <a:gd name="T1" fmla="*/ 14362 h 14449"/>
                <a:gd name="T2" fmla="*/ 4765 w 14020"/>
                <a:gd name="T3" fmla="*/ 14197 h 14449"/>
                <a:gd name="T4" fmla="*/ 7133 w 14020"/>
                <a:gd name="T5" fmla="*/ 12866 h 14449"/>
                <a:gd name="T6" fmla="*/ 8615 w 14020"/>
                <a:gd name="T7" fmla="*/ 11606 h 14449"/>
                <a:gd name="T8" fmla="*/ 9138 w 14020"/>
                <a:gd name="T9" fmla="*/ 11445 h 14449"/>
                <a:gd name="T10" fmla="*/ 11929 w 14020"/>
                <a:gd name="T11" fmla="*/ 9872 h 14449"/>
                <a:gd name="T12" fmla="*/ 12142 w 14020"/>
                <a:gd name="T13" fmla="*/ 10169 h 14449"/>
                <a:gd name="T14" fmla="*/ 13683 w 14020"/>
                <a:gd name="T15" fmla="*/ 10103 h 14449"/>
                <a:gd name="T16" fmla="*/ 13922 w 14020"/>
                <a:gd name="T17" fmla="*/ 9401 h 14449"/>
                <a:gd name="T18" fmla="*/ 13921 w 14020"/>
                <a:gd name="T19" fmla="*/ 5163 h 14449"/>
                <a:gd name="T20" fmla="*/ 13298 w 14020"/>
                <a:gd name="T21" fmla="*/ 4330 h 14449"/>
                <a:gd name="T22" fmla="*/ 12672 w 14020"/>
                <a:gd name="T23" fmla="*/ 4241 h 14449"/>
                <a:gd name="T24" fmla="*/ 10682 w 14020"/>
                <a:gd name="T25" fmla="*/ 4098 h 14449"/>
                <a:gd name="T26" fmla="*/ 10566 w 14020"/>
                <a:gd name="T27" fmla="*/ 2057 h 14449"/>
                <a:gd name="T28" fmla="*/ 9984 w 14020"/>
                <a:gd name="T29" fmla="*/ 1557 h 14449"/>
                <a:gd name="T30" fmla="*/ 9308 w 14020"/>
                <a:gd name="T31" fmla="*/ 1951 h 14449"/>
                <a:gd name="T32" fmla="*/ 9275 w 14020"/>
                <a:gd name="T33" fmla="*/ 2626 h 14449"/>
                <a:gd name="T34" fmla="*/ 9332 w 14020"/>
                <a:gd name="T35" fmla="*/ 4848 h 14449"/>
                <a:gd name="T36" fmla="*/ 9483 w 14020"/>
                <a:gd name="T37" fmla="*/ 5523 h 14449"/>
                <a:gd name="T38" fmla="*/ 10262 w 14020"/>
                <a:gd name="T39" fmla="*/ 6029 h 14449"/>
                <a:gd name="T40" fmla="*/ 11845 w 14020"/>
                <a:gd name="T41" fmla="*/ 6141 h 14449"/>
                <a:gd name="T42" fmla="*/ 11844 w 14020"/>
                <a:gd name="T43" fmla="*/ 8883 h 14449"/>
                <a:gd name="T44" fmla="*/ 8356 w 14020"/>
                <a:gd name="T45" fmla="*/ 10842 h 14449"/>
                <a:gd name="T46" fmla="*/ 8311 w 14020"/>
                <a:gd name="T47" fmla="*/ 11380 h 14449"/>
                <a:gd name="T48" fmla="*/ 5884 w 14020"/>
                <a:gd name="T49" fmla="*/ 13274 h 14449"/>
                <a:gd name="T50" fmla="*/ 3530 w 14020"/>
                <a:gd name="T51" fmla="*/ 14031 h 14449"/>
                <a:gd name="T52" fmla="*/ 601 w 14020"/>
                <a:gd name="T53" fmla="*/ 439 h 14449"/>
                <a:gd name="T54" fmla="*/ 1161 w 14020"/>
                <a:gd name="T55" fmla="*/ 516 h 14449"/>
                <a:gd name="T56" fmla="*/ 1707 w 14020"/>
                <a:gd name="T57" fmla="*/ 915 h 14449"/>
                <a:gd name="T58" fmla="*/ 2955 w 14020"/>
                <a:gd name="T59" fmla="*/ 896 h 14449"/>
                <a:gd name="T60" fmla="*/ 3610 w 14020"/>
                <a:gd name="T61" fmla="*/ 543 h 14449"/>
                <a:gd name="T62" fmla="*/ 4433 w 14020"/>
                <a:gd name="T63" fmla="*/ 479 h 14449"/>
                <a:gd name="T64" fmla="*/ 5182 w 14020"/>
                <a:gd name="T65" fmla="*/ 968 h 14449"/>
                <a:gd name="T66" fmla="*/ 6561 w 14020"/>
                <a:gd name="T67" fmla="*/ 798 h 14449"/>
                <a:gd name="T68" fmla="*/ 7634 w 14020"/>
                <a:gd name="T69" fmla="*/ 627 h 14449"/>
                <a:gd name="T70" fmla="*/ 8330 w 14020"/>
                <a:gd name="T71" fmla="*/ 1094 h 14449"/>
                <a:gd name="T72" fmla="*/ 9660 w 14020"/>
                <a:gd name="T73" fmla="*/ 957 h 14449"/>
                <a:gd name="T74" fmla="*/ 9659 w 14020"/>
                <a:gd name="T75" fmla="*/ 1254 h 14449"/>
                <a:gd name="T76" fmla="*/ 14019 w 14020"/>
                <a:gd name="T77" fmla="*/ 1255 h 14449"/>
                <a:gd name="T78" fmla="*/ 14020 w 14020"/>
                <a:gd name="T79" fmla="*/ 2 h 14449"/>
                <a:gd name="T80" fmla="*/ 9659 w 14020"/>
                <a:gd name="T81" fmla="*/ 1 h 14449"/>
                <a:gd name="T82" fmla="*/ 9660 w 14020"/>
                <a:gd name="T83" fmla="*/ 758 h 14449"/>
                <a:gd name="T84" fmla="*/ 8496 w 14020"/>
                <a:gd name="T85" fmla="*/ 970 h 14449"/>
                <a:gd name="T86" fmla="*/ 7670 w 14020"/>
                <a:gd name="T87" fmla="*/ 454 h 14449"/>
                <a:gd name="T88" fmla="*/ 6453 w 14020"/>
                <a:gd name="T89" fmla="*/ 637 h 14449"/>
                <a:gd name="T90" fmla="*/ 5292 w 14020"/>
                <a:gd name="T91" fmla="*/ 822 h 14449"/>
                <a:gd name="T92" fmla="*/ 4565 w 14020"/>
                <a:gd name="T93" fmla="*/ 344 h 14449"/>
                <a:gd name="T94" fmla="*/ 3702 w 14020"/>
                <a:gd name="T95" fmla="*/ 327 h 14449"/>
                <a:gd name="T96" fmla="*/ 2807 w 14020"/>
                <a:gd name="T97" fmla="*/ 770 h 14449"/>
                <a:gd name="T98" fmla="*/ 1861 w 14020"/>
                <a:gd name="T99" fmla="*/ 795 h 14449"/>
                <a:gd name="T100" fmla="*/ 1260 w 14020"/>
                <a:gd name="T101" fmla="*/ 372 h 14449"/>
                <a:gd name="T102" fmla="*/ 0 w 14020"/>
                <a:gd name="T103" fmla="*/ 473 h 14449"/>
                <a:gd name="T104" fmla="*/ 0 w 14020"/>
                <a:gd name="T105" fmla="*/ 674 h 14449"/>
                <a:gd name="T106" fmla="*/ 366 w 14020"/>
                <a:gd name="T107" fmla="*/ 493 h 14449"/>
                <a:gd name="T108" fmla="*/ 3274 w 14020"/>
                <a:gd name="T109" fmla="*/ 13967 h 14449"/>
                <a:gd name="T110" fmla="*/ 3233 w 14020"/>
                <a:gd name="T111" fmla="*/ 14362 h 14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20" h="14449">
                  <a:moveTo>
                    <a:pt x="3233" y="14362"/>
                  </a:moveTo>
                  <a:cubicBezTo>
                    <a:pt x="3747" y="14449"/>
                    <a:pt x="4273" y="14353"/>
                    <a:pt x="4765" y="14197"/>
                  </a:cubicBezTo>
                  <a:cubicBezTo>
                    <a:pt x="5629" y="13906"/>
                    <a:pt x="6414" y="13418"/>
                    <a:pt x="7133" y="12866"/>
                  </a:cubicBezTo>
                  <a:cubicBezTo>
                    <a:pt x="7656" y="12481"/>
                    <a:pt x="8138" y="12045"/>
                    <a:pt x="8615" y="11606"/>
                  </a:cubicBezTo>
                  <a:cubicBezTo>
                    <a:pt x="8806" y="11664"/>
                    <a:pt x="9002" y="11580"/>
                    <a:pt x="9138" y="11445"/>
                  </a:cubicBezTo>
                  <a:cubicBezTo>
                    <a:pt x="9944" y="10732"/>
                    <a:pt x="10901" y="10190"/>
                    <a:pt x="11929" y="9872"/>
                  </a:cubicBezTo>
                  <a:cubicBezTo>
                    <a:pt x="11987" y="9979"/>
                    <a:pt x="12051" y="10086"/>
                    <a:pt x="12142" y="10169"/>
                  </a:cubicBezTo>
                  <a:cubicBezTo>
                    <a:pt x="12562" y="10559"/>
                    <a:pt x="13299" y="10531"/>
                    <a:pt x="13683" y="10103"/>
                  </a:cubicBezTo>
                  <a:cubicBezTo>
                    <a:pt x="13855" y="9913"/>
                    <a:pt x="13923" y="9653"/>
                    <a:pt x="13922" y="9401"/>
                  </a:cubicBezTo>
                  <a:cubicBezTo>
                    <a:pt x="13923" y="7988"/>
                    <a:pt x="13924" y="6575"/>
                    <a:pt x="13921" y="5163"/>
                  </a:cubicBezTo>
                  <a:cubicBezTo>
                    <a:pt x="13897" y="4796"/>
                    <a:pt x="13643" y="4457"/>
                    <a:pt x="13298" y="4330"/>
                  </a:cubicBezTo>
                  <a:cubicBezTo>
                    <a:pt x="13098" y="4256"/>
                    <a:pt x="12881" y="4262"/>
                    <a:pt x="12672" y="4241"/>
                  </a:cubicBezTo>
                  <a:cubicBezTo>
                    <a:pt x="12009" y="4188"/>
                    <a:pt x="11344" y="4158"/>
                    <a:pt x="10682" y="4098"/>
                  </a:cubicBezTo>
                  <a:cubicBezTo>
                    <a:pt x="10679" y="3416"/>
                    <a:pt x="10648" y="2733"/>
                    <a:pt x="10566" y="2057"/>
                  </a:cubicBezTo>
                  <a:cubicBezTo>
                    <a:pt x="10503" y="1790"/>
                    <a:pt x="10255" y="1582"/>
                    <a:pt x="9984" y="1557"/>
                  </a:cubicBezTo>
                  <a:cubicBezTo>
                    <a:pt x="9704" y="1526"/>
                    <a:pt x="9419" y="1694"/>
                    <a:pt x="9308" y="1951"/>
                  </a:cubicBezTo>
                  <a:cubicBezTo>
                    <a:pt x="9206" y="2163"/>
                    <a:pt x="9264" y="2402"/>
                    <a:pt x="9275" y="2626"/>
                  </a:cubicBezTo>
                  <a:cubicBezTo>
                    <a:pt x="9345" y="3364"/>
                    <a:pt x="9352" y="4107"/>
                    <a:pt x="9332" y="4848"/>
                  </a:cubicBezTo>
                  <a:cubicBezTo>
                    <a:pt x="9360" y="5076"/>
                    <a:pt x="9363" y="5320"/>
                    <a:pt x="9483" y="5523"/>
                  </a:cubicBezTo>
                  <a:cubicBezTo>
                    <a:pt x="9634" y="5810"/>
                    <a:pt x="9939" y="6006"/>
                    <a:pt x="10262" y="6029"/>
                  </a:cubicBezTo>
                  <a:cubicBezTo>
                    <a:pt x="10789" y="6070"/>
                    <a:pt x="11317" y="6108"/>
                    <a:pt x="11845" y="6141"/>
                  </a:cubicBezTo>
                  <a:cubicBezTo>
                    <a:pt x="11842" y="7055"/>
                    <a:pt x="11845" y="7969"/>
                    <a:pt x="11844" y="8883"/>
                  </a:cubicBezTo>
                  <a:cubicBezTo>
                    <a:pt x="10548" y="9248"/>
                    <a:pt x="9345" y="9930"/>
                    <a:pt x="8356" y="10842"/>
                  </a:cubicBezTo>
                  <a:cubicBezTo>
                    <a:pt x="8202" y="10980"/>
                    <a:pt x="8211" y="11213"/>
                    <a:pt x="8311" y="11380"/>
                  </a:cubicBezTo>
                  <a:cubicBezTo>
                    <a:pt x="7561" y="12083"/>
                    <a:pt x="6766" y="12743"/>
                    <a:pt x="5884" y="13274"/>
                  </a:cubicBezTo>
                  <a:cubicBezTo>
                    <a:pt x="5171" y="13694"/>
                    <a:pt x="4374" y="14046"/>
                    <a:pt x="3530" y="14031"/>
                  </a:cubicBezTo>
                  <a:cubicBezTo>
                    <a:pt x="2557" y="9500"/>
                    <a:pt x="1570" y="4971"/>
                    <a:pt x="601" y="439"/>
                  </a:cubicBezTo>
                  <a:cubicBezTo>
                    <a:pt x="790" y="420"/>
                    <a:pt x="987" y="435"/>
                    <a:pt x="1161" y="516"/>
                  </a:cubicBezTo>
                  <a:cubicBezTo>
                    <a:pt x="1368" y="613"/>
                    <a:pt x="1505" y="810"/>
                    <a:pt x="1707" y="915"/>
                  </a:cubicBezTo>
                  <a:cubicBezTo>
                    <a:pt x="2092" y="1128"/>
                    <a:pt x="2565" y="1057"/>
                    <a:pt x="2955" y="896"/>
                  </a:cubicBezTo>
                  <a:cubicBezTo>
                    <a:pt x="3188" y="807"/>
                    <a:pt x="3382" y="643"/>
                    <a:pt x="3610" y="543"/>
                  </a:cubicBezTo>
                  <a:cubicBezTo>
                    <a:pt x="3868" y="439"/>
                    <a:pt x="4164" y="380"/>
                    <a:pt x="4433" y="479"/>
                  </a:cubicBezTo>
                  <a:cubicBezTo>
                    <a:pt x="4728" y="568"/>
                    <a:pt x="4891" y="869"/>
                    <a:pt x="5182" y="968"/>
                  </a:cubicBezTo>
                  <a:cubicBezTo>
                    <a:pt x="5639" y="1147"/>
                    <a:pt x="6137" y="994"/>
                    <a:pt x="6561" y="798"/>
                  </a:cubicBezTo>
                  <a:cubicBezTo>
                    <a:pt x="6874" y="607"/>
                    <a:pt x="7278" y="484"/>
                    <a:pt x="7634" y="627"/>
                  </a:cubicBezTo>
                  <a:cubicBezTo>
                    <a:pt x="7906" y="721"/>
                    <a:pt x="8062" y="992"/>
                    <a:pt x="8330" y="1094"/>
                  </a:cubicBezTo>
                  <a:cubicBezTo>
                    <a:pt x="8764" y="1278"/>
                    <a:pt x="9255" y="1159"/>
                    <a:pt x="9660" y="957"/>
                  </a:cubicBezTo>
                  <a:cubicBezTo>
                    <a:pt x="9659" y="1056"/>
                    <a:pt x="9659" y="1155"/>
                    <a:pt x="9659" y="1254"/>
                  </a:cubicBezTo>
                  <a:cubicBezTo>
                    <a:pt x="11112" y="1254"/>
                    <a:pt x="12566" y="1254"/>
                    <a:pt x="14019" y="1255"/>
                  </a:cubicBezTo>
                  <a:cubicBezTo>
                    <a:pt x="14019" y="837"/>
                    <a:pt x="14017" y="419"/>
                    <a:pt x="14020" y="2"/>
                  </a:cubicBezTo>
                  <a:cubicBezTo>
                    <a:pt x="12566" y="0"/>
                    <a:pt x="11113" y="1"/>
                    <a:pt x="9659" y="1"/>
                  </a:cubicBezTo>
                  <a:cubicBezTo>
                    <a:pt x="9660" y="253"/>
                    <a:pt x="9659" y="506"/>
                    <a:pt x="9660" y="758"/>
                  </a:cubicBezTo>
                  <a:cubicBezTo>
                    <a:pt x="9310" y="952"/>
                    <a:pt x="8894" y="1087"/>
                    <a:pt x="8496" y="970"/>
                  </a:cubicBezTo>
                  <a:cubicBezTo>
                    <a:pt x="8172" y="880"/>
                    <a:pt x="7993" y="548"/>
                    <a:pt x="7670" y="454"/>
                  </a:cubicBezTo>
                  <a:cubicBezTo>
                    <a:pt x="7262" y="300"/>
                    <a:pt x="6825" y="455"/>
                    <a:pt x="6453" y="637"/>
                  </a:cubicBezTo>
                  <a:cubicBezTo>
                    <a:pt x="6107" y="828"/>
                    <a:pt x="5681" y="955"/>
                    <a:pt x="5292" y="822"/>
                  </a:cubicBezTo>
                  <a:cubicBezTo>
                    <a:pt x="5006" y="733"/>
                    <a:pt x="4841" y="451"/>
                    <a:pt x="4565" y="344"/>
                  </a:cubicBezTo>
                  <a:cubicBezTo>
                    <a:pt x="4293" y="224"/>
                    <a:pt x="3981" y="235"/>
                    <a:pt x="3702" y="327"/>
                  </a:cubicBezTo>
                  <a:cubicBezTo>
                    <a:pt x="3376" y="416"/>
                    <a:pt x="3123" y="658"/>
                    <a:pt x="2807" y="770"/>
                  </a:cubicBezTo>
                  <a:cubicBezTo>
                    <a:pt x="2507" y="878"/>
                    <a:pt x="2161" y="931"/>
                    <a:pt x="1861" y="795"/>
                  </a:cubicBezTo>
                  <a:cubicBezTo>
                    <a:pt x="1630" y="700"/>
                    <a:pt x="1484" y="478"/>
                    <a:pt x="1260" y="372"/>
                  </a:cubicBezTo>
                  <a:cubicBezTo>
                    <a:pt x="860" y="164"/>
                    <a:pt x="376" y="260"/>
                    <a:pt x="0" y="473"/>
                  </a:cubicBezTo>
                  <a:lnTo>
                    <a:pt x="0" y="674"/>
                  </a:lnTo>
                  <a:cubicBezTo>
                    <a:pt x="114" y="599"/>
                    <a:pt x="239" y="544"/>
                    <a:pt x="366" y="493"/>
                  </a:cubicBezTo>
                  <a:cubicBezTo>
                    <a:pt x="1334" y="4985"/>
                    <a:pt x="2304" y="9476"/>
                    <a:pt x="3274" y="13967"/>
                  </a:cubicBezTo>
                  <a:cubicBezTo>
                    <a:pt x="3295" y="14100"/>
                    <a:pt x="3254" y="14232"/>
                    <a:pt x="3233" y="1436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3"/>
            <p:cNvSpPr>
              <a:spLocks/>
            </p:cNvSpPr>
            <p:nvPr/>
          </p:nvSpPr>
          <p:spPr bwMode="auto">
            <a:xfrm flipV="1">
              <a:off x="6508818" y="677057"/>
              <a:ext cx="295078" cy="299916"/>
            </a:xfrm>
            <a:custGeom>
              <a:avLst/>
              <a:gdLst>
                <a:gd name="T0" fmla="*/ 910 w 2418"/>
                <a:gd name="T1" fmla="*/ 2366 h 2456"/>
                <a:gd name="T2" fmla="*/ 1866 w 2418"/>
                <a:gd name="T3" fmla="*/ 2202 h 2456"/>
                <a:gd name="T4" fmla="*/ 2371 w 2418"/>
                <a:gd name="T5" fmla="*/ 1371 h 2456"/>
                <a:gd name="T6" fmla="*/ 2121 w 2418"/>
                <a:gd name="T7" fmla="*/ 489 h 2456"/>
                <a:gd name="T8" fmla="*/ 1030 w 2418"/>
                <a:gd name="T9" fmla="*/ 64 h 2456"/>
                <a:gd name="T10" fmla="*/ 30 w 2418"/>
                <a:gd name="T11" fmla="*/ 1190 h 2456"/>
                <a:gd name="T12" fmla="*/ 910 w 2418"/>
                <a:gd name="T13" fmla="*/ 2366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8" h="2456">
                  <a:moveTo>
                    <a:pt x="910" y="2366"/>
                  </a:moveTo>
                  <a:cubicBezTo>
                    <a:pt x="1233" y="2456"/>
                    <a:pt x="1590" y="2388"/>
                    <a:pt x="1866" y="2202"/>
                  </a:cubicBezTo>
                  <a:cubicBezTo>
                    <a:pt x="2141" y="2013"/>
                    <a:pt x="2337" y="1705"/>
                    <a:pt x="2371" y="1371"/>
                  </a:cubicBezTo>
                  <a:cubicBezTo>
                    <a:pt x="2418" y="1059"/>
                    <a:pt x="2317" y="734"/>
                    <a:pt x="2121" y="489"/>
                  </a:cubicBezTo>
                  <a:cubicBezTo>
                    <a:pt x="1867" y="168"/>
                    <a:pt x="1434" y="0"/>
                    <a:pt x="1030" y="64"/>
                  </a:cubicBezTo>
                  <a:cubicBezTo>
                    <a:pt x="484" y="137"/>
                    <a:pt x="34" y="638"/>
                    <a:pt x="30" y="1190"/>
                  </a:cubicBezTo>
                  <a:cubicBezTo>
                    <a:pt x="0" y="1724"/>
                    <a:pt x="390" y="2243"/>
                    <a:pt x="910" y="236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4"/>
            <p:cNvSpPr>
              <a:spLocks noEditPoints="1"/>
            </p:cNvSpPr>
            <p:nvPr/>
          </p:nvSpPr>
          <p:spPr bwMode="auto">
            <a:xfrm flipV="1">
              <a:off x="6563103" y="1795559"/>
              <a:ext cx="357964" cy="257992"/>
            </a:xfrm>
            <a:custGeom>
              <a:avLst/>
              <a:gdLst>
                <a:gd name="T0" fmla="*/ 1 w 2930"/>
                <a:gd name="T1" fmla="*/ 0 h 2112"/>
                <a:gd name="T2" fmla="*/ 1 w 2930"/>
                <a:gd name="T3" fmla="*/ 2111 h 2112"/>
                <a:gd name="T4" fmla="*/ 2930 w 2930"/>
                <a:gd name="T5" fmla="*/ 2112 h 2112"/>
                <a:gd name="T6" fmla="*/ 2930 w 2930"/>
                <a:gd name="T7" fmla="*/ 0 h 2112"/>
                <a:gd name="T8" fmla="*/ 1 w 2930"/>
                <a:gd name="T9" fmla="*/ 0 h 2112"/>
                <a:gd name="T10" fmla="*/ 248 w 2930"/>
                <a:gd name="T11" fmla="*/ 242 h 2112"/>
                <a:gd name="T12" fmla="*/ 2687 w 2930"/>
                <a:gd name="T13" fmla="*/ 243 h 2112"/>
                <a:gd name="T14" fmla="*/ 2687 w 2930"/>
                <a:gd name="T15" fmla="*/ 1867 h 2112"/>
                <a:gd name="T16" fmla="*/ 248 w 2930"/>
                <a:gd name="T17" fmla="*/ 1867 h 2112"/>
                <a:gd name="T18" fmla="*/ 248 w 2930"/>
                <a:gd name="T19" fmla="*/ 242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0" h="2112">
                  <a:moveTo>
                    <a:pt x="1" y="0"/>
                  </a:moveTo>
                  <a:cubicBezTo>
                    <a:pt x="1" y="704"/>
                    <a:pt x="0" y="1408"/>
                    <a:pt x="1" y="2111"/>
                  </a:cubicBezTo>
                  <a:cubicBezTo>
                    <a:pt x="977" y="2110"/>
                    <a:pt x="1953" y="2110"/>
                    <a:pt x="2930" y="2112"/>
                  </a:cubicBezTo>
                  <a:cubicBezTo>
                    <a:pt x="2930" y="1408"/>
                    <a:pt x="2929" y="704"/>
                    <a:pt x="2930" y="0"/>
                  </a:cubicBezTo>
                  <a:cubicBezTo>
                    <a:pt x="1954" y="1"/>
                    <a:pt x="977" y="1"/>
                    <a:pt x="1" y="0"/>
                  </a:cubicBezTo>
                  <a:moveTo>
                    <a:pt x="248" y="242"/>
                  </a:moveTo>
                  <a:cubicBezTo>
                    <a:pt x="1061" y="244"/>
                    <a:pt x="1874" y="242"/>
                    <a:pt x="2687" y="243"/>
                  </a:cubicBezTo>
                  <a:cubicBezTo>
                    <a:pt x="2686" y="784"/>
                    <a:pt x="2685" y="1325"/>
                    <a:pt x="2687" y="1867"/>
                  </a:cubicBezTo>
                  <a:cubicBezTo>
                    <a:pt x="1874" y="1867"/>
                    <a:pt x="1061" y="1865"/>
                    <a:pt x="248" y="1867"/>
                  </a:cubicBezTo>
                  <a:cubicBezTo>
                    <a:pt x="248" y="1325"/>
                    <a:pt x="248" y="784"/>
                    <a:pt x="248" y="24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7805547" y="1720332"/>
            <a:ext cx="1338453" cy="125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383316" y="1811941"/>
            <a:ext cx="5586413" cy="2100263"/>
          </a:xfrm>
          <a:custGeom>
            <a:avLst/>
            <a:gdLst>
              <a:gd name="connsiteX0" fmla="*/ 0 w 7448550"/>
              <a:gd name="connsiteY0" fmla="*/ 571500 h 2800350"/>
              <a:gd name="connsiteX1" fmla="*/ 1933575 w 7448550"/>
              <a:gd name="connsiteY1" fmla="*/ 2171700 h 2800350"/>
              <a:gd name="connsiteX2" fmla="*/ 3067050 w 7448550"/>
              <a:gd name="connsiteY2" fmla="*/ 609600 h 2800350"/>
              <a:gd name="connsiteX3" fmla="*/ 4800600 w 7448550"/>
              <a:gd name="connsiteY3" fmla="*/ 2800350 h 2800350"/>
              <a:gd name="connsiteX4" fmla="*/ 7010400 w 7448550"/>
              <a:gd name="connsiteY4" fmla="*/ 1752600 h 2800350"/>
              <a:gd name="connsiteX5" fmla="*/ 7448550 w 7448550"/>
              <a:gd name="connsiteY5" fmla="*/ 0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8550" h="2800350">
                <a:moveTo>
                  <a:pt x="0" y="571500"/>
                </a:moveTo>
                <a:lnTo>
                  <a:pt x="1933575" y="2171700"/>
                </a:lnTo>
                <a:lnTo>
                  <a:pt x="3067050" y="609600"/>
                </a:lnTo>
                <a:lnTo>
                  <a:pt x="4800600" y="2800350"/>
                </a:lnTo>
                <a:lnTo>
                  <a:pt x="7010400" y="1752600"/>
                </a:lnTo>
                <a:lnTo>
                  <a:pt x="7448550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647885" y="2222778"/>
            <a:ext cx="92869" cy="9286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0099FF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97779" y="3394353"/>
            <a:ext cx="92869" cy="9286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0099FF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62335" y="3865769"/>
            <a:ext cx="92869" cy="9286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0099FF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583966" y="3072885"/>
            <a:ext cx="92869" cy="9286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0099FF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36881" y="2176415"/>
            <a:ext cx="92869" cy="92869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0099FF"/>
              </a:solidFill>
            </a:endParaRPr>
          </a:p>
        </p:txBody>
      </p:sp>
      <p:grpSp>
        <p:nvGrpSpPr>
          <p:cNvPr id="30" name="Group 4"/>
          <p:cNvGrpSpPr>
            <a:grpSpLocks noChangeAspect="1"/>
          </p:cNvGrpSpPr>
          <p:nvPr/>
        </p:nvGrpSpPr>
        <p:grpSpPr bwMode="auto">
          <a:xfrm rot="19972647" flipH="1">
            <a:off x="1030908" y="2221587"/>
            <a:ext cx="361553" cy="188120"/>
            <a:chOff x="769" y="701"/>
            <a:chExt cx="5022" cy="2613"/>
          </a:xfrm>
          <a:solidFill>
            <a:srgbClr val="92D050"/>
          </a:solidFill>
        </p:grpSpPr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769" y="701"/>
              <a:ext cx="5022" cy="2613"/>
            </a:xfrm>
            <a:custGeom>
              <a:avLst/>
              <a:gdLst>
                <a:gd name="T0" fmla="*/ 850 w 2466"/>
                <a:gd name="T1" fmla="*/ 14 h 1282"/>
                <a:gd name="T2" fmla="*/ 1093 w 2466"/>
                <a:gd name="T3" fmla="*/ 10 h 1282"/>
                <a:gd name="T4" fmla="*/ 1417 w 2466"/>
                <a:gd name="T5" fmla="*/ 90 h 1282"/>
                <a:gd name="T6" fmla="*/ 1470 w 2466"/>
                <a:gd name="T7" fmla="*/ 112 h 1282"/>
                <a:gd name="T8" fmla="*/ 2040 w 2466"/>
                <a:gd name="T9" fmla="*/ 529 h 1282"/>
                <a:gd name="T10" fmla="*/ 2057 w 2466"/>
                <a:gd name="T11" fmla="*/ 512 h 1282"/>
                <a:gd name="T12" fmla="*/ 2313 w 2466"/>
                <a:gd name="T13" fmla="*/ 167 h 1282"/>
                <a:gd name="T14" fmla="*/ 2466 w 2466"/>
                <a:gd name="T15" fmla="*/ 167 h 1282"/>
                <a:gd name="T16" fmla="*/ 2466 w 2466"/>
                <a:gd name="T17" fmla="*/ 1118 h 1282"/>
                <a:gd name="T18" fmla="*/ 2313 w 2466"/>
                <a:gd name="T19" fmla="*/ 1119 h 1282"/>
                <a:gd name="T20" fmla="*/ 2039 w 2466"/>
                <a:gd name="T21" fmla="*/ 755 h 1282"/>
                <a:gd name="T22" fmla="*/ 1518 w 2466"/>
                <a:gd name="T23" fmla="*/ 1148 h 1282"/>
                <a:gd name="T24" fmla="*/ 1090 w 2466"/>
                <a:gd name="T25" fmla="*/ 1275 h 1282"/>
                <a:gd name="T26" fmla="*/ 838 w 2466"/>
                <a:gd name="T27" fmla="*/ 1268 h 1282"/>
                <a:gd name="T28" fmla="*/ 718 w 2466"/>
                <a:gd name="T29" fmla="*/ 1245 h 1282"/>
                <a:gd name="T30" fmla="*/ 706 w 2466"/>
                <a:gd name="T31" fmla="*/ 1242 h 1282"/>
                <a:gd name="T32" fmla="*/ 278 w 2466"/>
                <a:gd name="T33" fmla="*/ 1025 h 1282"/>
                <a:gd name="T34" fmla="*/ 37 w 2466"/>
                <a:gd name="T35" fmla="*/ 751 h 1282"/>
                <a:gd name="T36" fmla="*/ 8 w 2466"/>
                <a:gd name="T37" fmla="*/ 616 h 1282"/>
                <a:gd name="T38" fmla="*/ 56 w 2466"/>
                <a:gd name="T39" fmla="*/ 499 h 1282"/>
                <a:gd name="T40" fmla="*/ 167 w 2466"/>
                <a:gd name="T41" fmla="*/ 358 h 1282"/>
                <a:gd name="T42" fmla="*/ 574 w 2466"/>
                <a:gd name="T43" fmla="*/ 86 h 1282"/>
                <a:gd name="T44" fmla="*/ 722 w 2466"/>
                <a:gd name="T45" fmla="*/ 37 h 1282"/>
                <a:gd name="T46" fmla="*/ 850 w 2466"/>
                <a:gd name="T47" fmla="*/ 14 h 1282"/>
                <a:gd name="T48" fmla="*/ 918 w 2466"/>
                <a:gd name="T49" fmla="*/ 160 h 1282"/>
                <a:gd name="T50" fmla="*/ 878 w 2466"/>
                <a:gd name="T51" fmla="*/ 165 h 1282"/>
                <a:gd name="T52" fmla="*/ 782 w 2466"/>
                <a:gd name="T53" fmla="*/ 181 h 1282"/>
                <a:gd name="T54" fmla="*/ 682 w 2466"/>
                <a:gd name="T55" fmla="*/ 210 h 1282"/>
                <a:gd name="T56" fmla="*/ 410 w 2466"/>
                <a:gd name="T57" fmla="*/ 350 h 1282"/>
                <a:gd name="T58" fmla="*/ 181 w 2466"/>
                <a:gd name="T59" fmla="*/ 584 h 1282"/>
                <a:gd name="T60" fmla="*/ 160 w 2466"/>
                <a:gd name="T61" fmla="*/ 653 h 1282"/>
                <a:gd name="T62" fmla="*/ 198 w 2466"/>
                <a:gd name="T63" fmla="*/ 725 h 1282"/>
                <a:gd name="T64" fmla="*/ 336 w 2466"/>
                <a:gd name="T65" fmla="*/ 875 h 1282"/>
                <a:gd name="T66" fmla="*/ 565 w 2466"/>
                <a:gd name="T67" fmla="*/ 1026 h 1282"/>
                <a:gd name="T68" fmla="*/ 690 w 2466"/>
                <a:gd name="T69" fmla="*/ 1077 h 1282"/>
                <a:gd name="T70" fmla="*/ 762 w 2466"/>
                <a:gd name="T71" fmla="*/ 1097 h 1282"/>
                <a:gd name="T72" fmla="*/ 795 w 2466"/>
                <a:gd name="T73" fmla="*/ 1105 h 1282"/>
                <a:gd name="T74" fmla="*/ 866 w 2466"/>
                <a:gd name="T75" fmla="*/ 1117 h 1282"/>
                <a:gd name="T76" fmla="*/ 901 w 2466"/>
                <a:gd name="T77" fmla="*/ 1121 h 1282"/>
                <a:gd name="T78" fmla="*/ 974 w 2466"/>
                <a:gd name="T79" fmla="*/ 1126 h 1282"/>
                <a:gd name="T80" fmla="*/ 1014 w 2466"/>
                <a:gd name="T81" fmla="*/ 1126 h 1282"/>
                <a:gd name="T82" fmla="*/ 1079 w 2466"/>
                <a:gd name="T83" fmla="*/ 1122 h 1282"/>
                <a:gd name="T84" fmla="*/ 1361 w 2466"/>
                <a:gd name="T85" fmla="*/ 1052 h 1282"/>
                <a:gd name="T86" fmla="*/ 1915 w 2466"/>
                <a:gd name="T87" fmla="*/ 667 h 1282"/>
                <a:gd name="T88" fmla="*/ 1938 w 2466"/>
                <a:gd name="T89" fmla="*/ 641 h 1282"/>
                <a:gd name="T90" fmla="*/ 1774 w 2466"/>
                <a:gd name="T91" fmla="*/ 488 h 1282"/>
                <a:gd name="T92" fmla="*/ 1362 w 2466"/>
                <a:gd name="T93" fmla="*/ 232 h 1282"/>
                <a:gd name="T94" fmla="*/ 1102 w 2466"/>
                <a:gd name="T95" fmla="*/ 165 h 1282"/>
                <a:gd name="T96" fmla="*/ 1058 w 2466"/>
                <a:gd name="T97" fmla="*/ 160 h 1282"/>
                <a:gd name="T98" fmla="*/ 918 w 2466"/>
                <a:gd name="T99" fmla="*/ 160 h 1282"/>
                <a:gd name="T100" fmla="*/ 2144 w 2466"/>
                <a:gd name="T101" fmla="*/ 641 h 1282"/>
                <a:gd name="T102" fmla="*/ 2311 w 2466"/>
                <a:gd name="T103" fmla="*/ 848 h 1282"/>
                <a:gd name="T104" fmla="*/ 2312 w 2466"/>
                <a:gd name="T105" fmla="*/ 789 h 1282"/>
                <a:gd name="T106" fmla="*/ 2312 w 2466"/>
                <a:gd name="T107" fmla="*/ 436 h 1282"/>
                <a:gd name="T108" fmla="*/ 2144 w 2466"/>
                <a:gd name="T109" fmla="*/ 641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66" h="1282">
                  <a:moveTo>
                    <a:pt x="850" y="14"/>
                  </a:moveTo>
                  <a:cubicBezTo>
                    <a:pt x="931" y="2"/>
                    <a:pt x="1013" y="0"/>
                    <a:pt x="1093" y="10"/>
                  </a:cubicBezTo>
                  <a:cubicBezTo>
                    <a:pt x="1205" y="19"/>
                    <a:pt x="1314" y="48"/>
                    <a:pt x="1417" y="90"/>
                  </a:cubicBezTo>
                  <a:cubicBezTo>
                    <a:pt x="1435" y="97"/>
                    <a:pt x="1453" y="105"/>
                    <a:pt x="1470" y="112"/>
                  </a:cubicBezTo>
                  <a:cubicBezTo>
                    <a:pt x="1686" y="211"/>
                    <a:pt x="1875" y="360"/>
                    <a:pt x="2040" y="529"/>
                  </a:cubicBezTo>
                  <a:cubicBezTo>
                    <a:pt x="2046" y="525"/>
                    <a:pt x="2052" y="518"/>
                    <a:pt x="2057" y="512"/>
                  </a:cubicBezTo>
                  <a:cubicBezTo>
                    <a:pt x="2149" y="402"/>
                    <a:pt x="2235" y="287"/>
                    <a:pt x="2313" y="167"/>
                  </a:cubicBezTo>
                  <a:cubicBezTo>
                    <a:pt x="2364" y="168"/>
                    <a:pt x="2415" y="167"/>
                    <a:pt x="2466" y="167"/>
                  </a:cubicBezTo>
                  <a:cubicBezTo>
                    <a:pt x="2466" y="484"/>
                    <a:pt x="2466" y="801"/>
                    <a:pt x="2466" y="1118"/>
                  </a:cubicBezTo>
                  <a:cubicBezTo>
                    <a:pt x="2415" y="1119"/>
                    <a:pt x="2364" y="1118"/>
                    <a:pt x="2313" y="1119"/>
                  </a:cubicBezTo>
                  <a:cubicBezTo>
                    <a:pt x="2228" y="993"/>
                    <a:pt x="2139" y="870"/>
                    <a:pt x="2039" y="755"/>
                  </a:cubicBezTo>
                  <a:cubicBezTo>
                    <a:pt x="1887" y="911"/>
                    <a:pt x="1714" y="1050"/>
                    <a:pt x="1518" y="1148"/>
                  </a:cubicBezTo>
                  <a:cubicBezTo>
                    <a:pt x="1384" y="1215"/>
                    <a:pt x="1239" y="1261"/>
                    <a:pt x="1090" y="1275"/>
                  </a:cubicBezTo>
                  <a:cubicBezTo>
                    <a:pt x="1006" y="1282"/>
                    <a:pt x="921" y="1282"/>
                    <a:pt x="838" y="1268"/>
                  </a:cubicBezTo>
                  <a:cubicBezTo>
                    <a:pt x="798" y="1263"/>
                    <a:pt x="757" y="1255"/>
                    <a:pt x="718" y="1245"/>
                  </a:cubicBezTo>
                  <a:cubicBezTo>
                    <a:pt x="714" y="1244"/>
                    <a:pt x="710" y="1243"/>
                    <a:pt x="706" y="1242"/>
                  </a:cubicBezTo>
                  <a:cubicBezTo>
                    <a:pt x="550" y="1199"/>
                    <a:pt x="404" y="1125"/>
                    <a:pt x="278" y="1025"/>
                  </a:cubicBezTo>
                  <a:cubicBezTo>
                    <a:pt x="182" y="949"/>
                    <a:pt x="94" y="860"/>
                    <a:pt x="37" y="751"/>
                  </a:cubicBezTo>
                  <a:cubicBezTo>
                    <a:pt x="17" y="710"/>
                    <a:pt x="0" y="663"/>
                    <a:pt x="8" y="616"/>
                  </a:cubicBezTo>
                  <a:cubicBezTo>
                    <a:pt x="15" y="574"/>
                    <a:pt x="34" y="535"/>
                    <a:pt x="56" y="499"/>
                  </a:cubicBezTo>
                  <a:cubicBezTo>
                    <a:pt x="87" y="447"/>
                    <a:pt x="125" y="401"/>
                    <a:pt x="167" y="358"/>
                  </a:cubicBezTo>
                  <a:cubicBezTo>
                    <a:pt x="282" y="240"/>
                    <a:pt x="422" y="148"/>
                    <a:pt x="574" y="86"/>
                  </a:cubicBezTo>
                  <a:cubicBezTo>
                    <a:pt x="623" y="66"/>
                    <a:pt x="672" y="51"/>
                    <a:pt x="722" y="37"/>
                  </a:cubicBezTo>
                  <a:cubicBezTo>
                    <a:pt x="765" y="28"/>
                    <a:pt x="807" y="18"/>
                    <a:pt x="850" y="14"/>
                  </a:cubicBezTo>
                  <a:close/>
                  <a:moveTo>
                    <a:pt x="918" y="160"/>
                  </a:moveTo>
                  <a:cubicBezTo>
                    <a:pt x="905" y="164"/>
                    <a:pt x="891" y="163"/>
                    <a:pt x="878" y="165"/>
                  </a:cubicBezTo>
                  <a:cubicBezTo>
                    <a:pt x="846" y="170"/>
                    <a:pt x="814" y="173"/>
                    <a:pt x="782" y="181"/>
                  </a:cubicBezTo>
                  <a:cubicBezTo>
                    <a:pt x="749" y="190"/>
                    <a:pt x="715" y="198"/>
                    <a:pt x="682" y="210"/>
                  </a:cubicBezTo>
                  <a:cubicBezTo>
                    <a:pt x="585" y="243"/>
                    <a:pt x="493" y="290"/>
                    <a:pt x="410" y="350"/>
                  </a:cubicBezTo>
                  <a:cubicBezTo>
                    <a:pt x="322" y="415"/>
                    <a:pt x="240" y="491"/>
                    <a:pt x="181" y="584"/>
                  </a:cubicBezTo>
                  <a:cubicBezTo>
                    <a:pt x="170" y="605"/>
                    <a:pt x="155" y="628"/>
                    <a:pt x="160" y="653"/>
                  </a:cubicBezTo>
                  <a:cubicBezTo>
                    <a:pt x="169" y="679"/>
                    <a:pt x="182" y="703"/>
                    <a:pt x="198" y="725"/>
                  </a:cubicBezTo>
                  <a:cubicBezTo>
                    <a:pt x="237" y="781"/>
                    <a:pt x="284" y="831"/>
                    <a:pt x="336" y="875"/>
                  </a:cubicBezTo>
                  <a:cubicBezTo>
                    <a:pt x="405" y="935"/>
                    <a:pt x="483" y="985"/>
                    <a:pt x="565" y="1026"/>
                  </a:cubicBezTo>
                  <a:cubicBezTo>
                    <a:pt x="606" y="1045"/>
                    <a:pt x="648" y="1062"/>
                    <a:pt x="690" y="1077"/>
                  </a:cubicBezTo>
                  <a:cubicBezTo>
                    <a:pt x="714" y="1085"/>
                    <a:pt x="738" y="1090"/>
                    <a:pt x="762" y="1097"/>
                  </a:cubicBezTo>
                  <a:cubicBezTo>
                    <a:pt x="773" y="1100"/>
                    <a:pt x="784" y="1103"/>
                    <a:pt x="795" y="1105"/>
                  </a:cubicBezTo>
                  <a:cubicBezTo>
                    <a:pt x="818" y="1111"/>
                    <a:pt x="842" y="1113"/>
                    <a:pt x="866" y="1117"/>
                  </a:cubicBezTo>
                  <a:cubicBezTo>
                    <a:pt x="878" y="1118"/>
                    <a:pt x="890" y="1119"/>
                    <a:pt x="901" y="1121"/>
                  </a:cubicBezTo>
                  <a:cubicBezTo>
                    <a:pt x="925" y="1125"/>
                    <a:pt x="950" y="1121"/>
                    <a:pt x="974" y="1126"/>
                  </a:cubicBezTo>
                  <a:cubicBezTo>
                    <a:pt x="987" y="1126"/>
                    <a:pt x="1001" y="1126"/>
                    <a:pt x="1014" y="1126"/>
                  </a:cubicBezTo>
                  <a:cubicBezTo>
                    <a:pt x="1036" y="1122"/>
                    <a:pt x="1057" y="1124"/>
                    <a:pt x="1079" y="1122"/>
                  </a:cubicBezTo>
                  <a:cubicBezTo>
                    <a:pt x="1175" y="1111"/>
                    <a:pt x="1271" y="1089"/>
                    <a:pt x="1361" y="1052"/>
                  </a:cubicBezTo>
                  <a:cubicBezTo>
                    <a:pt x="1573" y="969"/>
                    <a:pt x="1756" y="827"/>
                    <a:pt x="1915" y="667"/>
                  </a:cubicBezTo>
                  <a:cubicBezTo>
                    <a:pt x="1923" y="658"/>
                    <a:pt x="1933" y="652"/>
                    <a:pt x="1938" y="641"/>
                  </a:cubicBezTo>
                  <a:cubicBezTo>
                    <a:pt x="1885" y="589"/>
                    <a:pt x="1831" y="536"/>
                    <a:pt x="1774" y="488"/>
                  </a:cubicBezTo>
                  <a:cubicBezTo>
                    <a:pt x="1651" y="383"/>
                    <a:pt x="1514" y="292"/>
                    <a:pt x="1362" y="232"/>
                  </a:cubicBezTo>
                  <a:cubicBezTo>
                    <a:pt x="1279" y="199"/>
                    <a:pt x="1191" y="176"/>
                    <a:pt x="1102" y="165"/>
                  </a:cubicBezTo>
                  <a:cubicBezTo>
                    <a:pt x="1088" y="162"/>
                    <a:pt x="1073" y="165"/>
                    <a:pt x="1058" y="160"/>
                  </a:cubicBezTo>
                  <a:cubicBezTo>
                    <a:pt x="1011" y="158"/>
                    <a:pt x="964" y="158"/>
                    <a:pt x="918" y="160"/>
                  </a:cubicBezTo>
                  <a:close/>
                  <a:moveTo>
                    <a:pt x="2144" y="641"/>
                  </a:moveTo>
                  <a:cubicBezTo>
                    <a:pt x="2203" y="707"/>
                    <a:pt x="2259" y="776"/>
                    <a:pt x="2311" y="848"/>
                  </a:cubicBezTo>
                  <a:cubicBezTo>
                    <a:pt x="2313" y="828"/>
                    <a:pt x="2312" y="809"/>
                    <a:pt x="2312" y="789"/>
                  </a:cubicBezTo>
                  <a:cubicBezTo>
                    <a:pt x="2312" y="671"/>
                    <a:pt x="2313" y="554"/>
                    <a:pt x="2312" y="436"/>
                  </a:cubicBezTo>
                  <a:cubicBezTo>
                    <a:pt x="2258" y="506"/>
                    <a:pt x="2204" y="576"/>
                    <a:pt x="2144" y="6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9" y="1616"/>
              <a:ext cx="334" cy="337"/>
            </a:xfrm>
            <a:custGeom>
              <a:avLst/>
              <a:gdLst>
                <a:gd name="T0" fmla="*/ 50 w 164"/>
                <a:gd name="T1" fmla="*/ 10 h 165"/>
                <a:gd name="T2" fmla="*/ 133 w 164"/>
                <a:gd name="T3" fmla="*/ 27 h 165"/>
                <a:gd name="T4" fmla="*/ 131 w 164"/>
                <a:gd name="T5" fmla="*/ 138 h 165"/>
                <a:gd name="T6" fmla="*/ 25 w 164"/>
                <a:gd name="T7" fmla="*/ 136 h 165"/>
                <a:gd name="T8" fmla="*/ 2 w 164"/>
                <a:gd name="T9" fmla="*/ 76 h 165"/>
                <a:gd name="T10" fmla="*/ 50 w 164"/>
                <a:gd name="T11" fmla="*/ 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65">
                  <a:moveTo>
                    <a:pt x="50" y="10"/>
                  </a:moveTo>
                  <a:cubicBezTo>
                    <a:pt x="78" y="0"/>
                    <a:pt x="113" y="5"/>
                    <a:pt x="133" y="27"/>
                  </a:cubicBezTo>
                  <a:cubicBezTo>
                    <a:pt x="164" y="56"/>
                    <a:pt x="162" y="111"/>
                    <a:pt x="131" y="138"/>
                  </a:cubicBezTo>
                  <a:cubicBezTo>
                    <a:pt x="102" y="165"/>
                    <a:pt x="52" y="165"/>
                    <a:pt x="25" y="136"/>
                  </a:cubicBezTo>
                  <a:cubicBezTo>
                    <a:pt x="9" y="121"/>
                    <a:pt x="0" y="98"/>
                    <a:pt x="2" y="76"/>
                  </a:cubicBezTo>
                  <a:cubicBezTo>
                    <a:pt x="3" y="47"/>
                    <a:pt x="24" y="20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539552" y="1059582"/>
            <a:ext cx="887102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200" b="1" dirty="0">
                <a:solidFill>
                  <a:srgbClr val="0099FF"/>
                </a:solidFill>
              </a:rPr>
              <a:t>ONE</a:t>
            </a:r>
            <a:endParaRPr lang="zh-CN" altLang="en-US" sz="3200" b="1" dirty="0">
              <a:solidFill>
                <a:srgbClr val="0099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3404" y="1498972"/>
            <a:ext cx="357043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明确的测试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工作流程和规范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，我不清楚到那个时间点要做什么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4"/>
          <p:cNvGrpSpPr>
            <a:grpSpLocks noChangeAspect="1"/>
          </p:cNvGrpSpPr>
          <p:nvPr/>
        </p:nvGrpSpPr>
        <p:grpSpPr bwMode="auto">
          <a:xfrm rot="18764148" flipH="1">
            <a:off x="2523732" y="3496903"/>
            <a:ext cx="361553" cy="188120"/>
            <a:chOff x="769" y="701"/>
            <a:chExt cx="5022" cy="2613"/>
          </a:xfrm>
          <a:solidFill>
            <a:srgbClr val="92D050"/>
          </a:solidFill>
        </p:grpSpPr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769" y="701"/>
              <a:ext cx="5022" cy="2613"/>
            </a:xfrm>
            <a:custGeom>
              <a:avLst/>
              <a:gdLst>
                <a:gd name="T0" fmla="*/ 850 w 2466"/>
                <a:gd name="T1" fmla="*/ 14 h 1282"/>
                <a:gd name="T2" fmla="*/ 1093 w 2466"/>
                <a:gd name="T3" fmla="*/ 10 h 1282"/>
                <a:gd name="T4" fmla="*/ 1417 w 2466"/>
                <a:gd name="T5" fmla="*/ 90 h 1282"/>
                <a:gd name="T6" fmla="*/ 1470 w 2466"/>
                <a:gd name="T7" fmla="*/ 112 h 1282"/>
                <a:gd name="T8" fmla="*/ 2040 w 2466"/>
                <a:gd name="T9" fmla="*/ 529 h 1282"/>
                <a:gd name="T10" fmla="*/ 2057 w 2466"/>
                <a:gd name="T11" fmla="*/ 512 h 1282"/>
                <a:gd name="T12" fmla="*/ 2313 w 2466"/>
                <a:gd name="T13" fmla="*/ 167 h 1282"/>
                <a:gd name="T14" fmla="*/ 2466 w 2466"/>
                <a:gd name="T15" fmla="*/ 167 h 1282"/>
                <a:gd name="T16" fmla="*/ 2466 w 2466"/>
                <a:gd name="T17" fmla="*/ 1118 h 1282"/>
                <a:gd name="T18" fmla="*/ 2313 w 2466"/>
                <a:gd name="T19" fmla="*/ 1119 h 1282"/>
                <a:gd name="T20" fmla="*/ 2039 w 2466"/>
                <a:gd name="T21" fmla="*/ 755 h 1282"/>
                <a:gd name="T22" fmla="*/ 1518 w 2466"/>
                <a:gd name="T23" fmla="*/ 1148 h 1282"/>
                <a:gd name="T24" fmla="*/ 1090 w 2466"/>
                <a:gd name="T25" fmla="*/ 1275 h 1282"/>
                <a:gd name="T26" fmla="*/ 838 w 2466"/>
                <a:gd name="T27" fmla="*/ 1268 h 1282"/>
                <a:gd name="T28" fmla="*/ 718 w 2466"/>
                <a:gd name="T29" fmla="*/ 1245 h 1282"/>
                <a:gd name="T30" fmla="*/ 706 w 2466"/>
                <a:gd name="T31" fmla="*/ 1242 h 1282"/>
                <a:gd name="T32" fmla="*/ 278 w 2466"/>
                <a:gd name="T33" fmla="*/ 1025 h 1282"/>
                <a:gd name="T34" fmla="*/ 37 w 2466"/>
                <a:gd name="T35" fmla="*/ 751 h 1282"/>
                <a:gd name="T36" fmla="*/ 8 w 2466"/>
                <a:gd name="T37" fmla="*/ 616 h 1282"/>
                <a:gd name="T38" fmla="*/ 56 w 2466"/>
                <a:gd name="T39" fmla="*/ 499 h 1282"/>
                <a:gd name="T40" fmla="*/ 167 w 2466"/>
                <a:gd name="T41" fmla="*/ 358 h 1282"/>
                <a:gd name="T42" fmla="*/ 574 w 2466"/>
                <a:gd name="T43" fmla="*/ 86 h 1282"/>
                <a:gd name="T44" fmla="*/ 722 w 2466"/>
                <a:gd name="T45" fmla="*/ 37 h 1282"/>
                <a:gd name="T46" fmla="*/ 850 w 2466"/>
                <a:gd name="T47" fmla="*/ 14 h 1282"/>
                <a:gd name="T48" fmla="*/ 918 w 2466"/>
                <a:gd name="T49" fmla="*/ 160 h 1282"/>
                <a:gd name="T50" fmla="*/ 878 w 2466"/>
                <a:gd name="T51" fmla="*/ 165 h 1282"/>
                <a:gd name="T52" fmla="*/ 782 w 2466"/>
                <a:gd name="T53" fmla="*/ 181 h 1282"/>
                <a:gd name="T54" fmla="*/ 682 w 2466"/>
                <a:gd name="T55" fmla="*/ 210 h 1282"/>
                <a:gd name="T56" fmla="*/ 410 w 2466"/>
                <a:gd name="T57" fmla="*/ 350 h 1282"/>
                <a:gd name="T58" fmla="*/ 181 w 2466"/>
                <a:gd name="T59" fmla="*/ 584 h 1282"/>
                <a:gd name="T60" fmla="*/ 160 w 2466"/>
                <a:gd name="T61" fmla="*/ 653 h 1282"/>
                <a:gd name="T62" fmla="*/ 198 w 2466"/>
                <a:gd name="T63" fmla="*/ 725 h 1282"/>
                <a:gd name="T64" fmla="*/ 336 w 2466"/>
                <a:gd name="T65" fmla="*/ 875 h 1282"/>
                <a:gd name="T66" fmla="*/ 565 w 2466"/>
                <a:gd name="T67" fmla="*/ 1026 h 1282"/>
                <a:gd name="T68" fmla="*/ 690 w 2466"/>
                <a:gd name="T69" fmla="*/ 1077 h 1282"/>
                <a:gd name="T70" fmla="*/ 762 w 2466"/>
                <a:gd name="T71" fmla="*/ 1097 h 1282"/>
                <a:gd name="T72" fmla="*/ 795 w 2466"/>
                <a:gd name="T73" fmla="*/ 1105 h 1282"/>
                <a:gd name="T74" fmla="*/ 866 w 2466"/>
                <a:gd name="T75" fmla="*/ 1117 h 1282"/>
                <a:gd name="T76" fmla="*/ 901 w 2466"/>
                <a:gd name="T77" fmla="*/ 1121 h 1282"/>
                <a:gd name="T78" fmla="*/ 974 w 2466"/>
                <a:gd name="T79" fmla="*/ 1126 h 1282"/>
                <a:gd name="T80" fmla="*/ 1014 w 2466"/>
                <a:gd name="T81" fmla="*/ 1126 h 1282"/>
                <a:gd name="T82" fmla="*/ 1079 w 2466"/>
                <a:gd name="T83" fmla="*/ 1122 h 1282"/>
                <a:gd name="T84" fmla="*/ 1361 w 2466"/>
                <a:gd name="T85" fmla="*/ 1052 h 1282"/>
                <a:gd name="T86" fmla="*/ 1915 w 2466"/>
                <a:gd name="T87" fmla="*/ 667 h 1282"/>
                <a:gd name="T88" fmla="*/ 1938 w 2466"/>
                <a:gd name="T89" fmla="*/ 641 h 1282"/>
                <a:gd name="T90" fmla="*/ 1774 w 2466"/>
                <a:gd name="T91" fmla="*/ 488 h 1282"/>
                <a:gd name="T92" fmla="*/ 1362 w 2466"/>
                <a:gd name="T93" fmla="*/ 232 h 1282"/>
                <a:gd name="T94" fmla="*/ 1102 w 2466"/>
                <a:gd name="T95" fmla="*/ 165 h 1282"/>
                <a:gd name="T96" fmla="*/ 1058 w 2466"/>
                <a:gd name="T97" fmla="*/ 160 h 1282"/>
                <a:gd name="T98" fmla="*/ 918 w 2466"/>
                <a:gd name="T99" fmla="*/ 160 h 1282"/>
                <a:gd name="T100" fmla="*/ 2144 w 2466"/>
                <a:gd name="T101" fmla="*/ 641 h 1282"/>
                <a:gd name="T102" fmla="*/ 2311 w 2466"/>
                <a:gd name="T103" fmla="*/ 848 h 1282"/>
                <a:gd name="T104" fmla="*/ 2312 w 2466"/>
                <a:gd name="T105" fmla="*/ 789 h 1282"/>
                <a:gd name="T106" fmla="*/ 2312 w 2466"/>
                <a:gd name="T107" fmla="*/ 436 h 1282"/>
                <a:gd name="T108" fmla="*/ 2144 w 2466"/>
                <a:gd name="T109" fmla="*/ 641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66" h="1282">
                  <a:moveTo>
                    <a:pt x="850" y="14"/>
                  </a:moveTo>
                  <a:cubicBezTo>
                    <a:pt x="931" y="2"/>
                    <a:pt x="1013" y="0"/>
                    <a:pt x="1093" y="10"/>
                  </a:cubicBezTo>
                  <a:cubicBezTo>
                    <a:pt x="1205" y="19"/>
                    <a:pt x="1314" y="48"/>
                    <a:pt x="1417" y="90"/>
                  </a:cubicBezTo>
                  <a:cubicBezTo>
                    <a:pt x="1435" y="97"/>
                    <a:pt x="1453" y="105"/>
                    <a:pt x="1470" y="112"/>
                  </a:cubicBezTo>
                  <a:cubicBezTo>
                    <a:pt x="1686" y="211"/>
                    <a:pt x="1875" y="360"/>
                    <a:pt x="2040" y="529"/>
                  </a:cubicBezTo>
                  <a:cubicBezTo>
                    <a:pt x="2046" y="525"/>
                    <a:pt x="2052" y="518"/>
                    <a:pt x="2057" y="512"/>
                  </a:cubicBezTo>
                  <a:cubicBezTo>
                    <a:pt x="2149" y="402"/>
                    <a:pt x="2235" y="287"/>
                    <a:pt x="2313" y="167"/>
                  </a:cubicBezTo>
                  <a:cubicBezTo>
                    <a:pt x="2364" y="168"/>
                    <a:pt x="2415" y="167"/>
                    <a:pt x="2466" y="167"/>
                  </a:cubicBezTo>
                  <a:cubicBezTo>
                    <a:pt x="2466" y="484"/>
                    <a:pt x="2466" y="801"/>
                    <a:pt x="2466" y="1118"/>
                  </a:cubicBezTo>
                  <a:cubicBezTo>
                    <a:pt x="2415" y="1119"/>
                    <a:pt x="2364" y="1118"/>
                    <a:pt x="2313" y="1119"/>
                  </a:cubicBezTo>
                  <a:cubicBezTo>
                    <a:pt x="2228" y="993"/>
                    <a:pt x="2139" y="870"/>
                    <a:pt x="2039" y="755"/>
                  </a:cubicBezTo>
                  <a:cubicBezTo>
                    <a:pt x="1887" y="911"/>
                    <a:pt x="1714" y="1050"/>
                    <a:pt x="1518" y="1148"/>
                  </a:cubicBezTo>
                  <a:cubicBezTo>
                    <a:pt x="1384" y="1215"/>
                    <a:pt x="1239" y="1261"/>
                    <a:pt x="1090" y="1275"/>
                  </a:cubicBezTo>
                  <a:cubicBezTo>
                    <a:pt x="1006" y="1282"/>
                    <a:pt x="921" y="1282"/>
                    <a:pt x="838" y="1268"/>
                  </a:cubicBezTo>
                  <a:cubicBezTo>
                    <a:pt x="798" y="1263"/>
                    <a:pt x="757" y="1255"/>
                    <a:pt x="718" y="1245"/>
                  </a:cubicBezTo>
                  <a:cubicBezTo>
                    <a:pt x="714" y="1244"/>
                    <a:pt x="710" y="1243"/>
                    <a:pt x="706" y="1242"/>
                  </a:cubicBezTo>
                  <a:cubicBezTo>
                    <a:pt x="550" y="1199"/>
                    <a:pt x="404" y="1125"/>
                    <a:pt x="278" y="1025"/>
                  </a:cubicBezTo>
                  <a:cubicBezTo>
                    <a:pt x="182" y="949"/>
                    <a:pt x="94" y="860"/>
                    <a:pt x="37" y="751"/>
                  </a:cubicBezTo>
                  <a:cubicBezTo>
                    <a:pt x="17" y="710"/>
                    <a:pt x="0" y="663"/>
                    <a:pt x="8" y="616"/>
                  </a:cubicBezTo>
                  <a:cubicBezTo>
                    <a:pt x="15" y="574"/>
                    <a:pt x="34" y="535"/>
                    <a:pt x="56" y="499"/>
                  </a:cubicBezTo>
                  <a:cubicBezTo>
                    <a:pt x="87" y="447"/>
                    <a:pt x="125" y="401"/>
                    <a:pt x="167" y="358"/>
                  </a:cubicBezTo>
                  <a:cubicBezTo>
                    <a:pt x="282" y="240"/>
                    <a:pt x="422" y="148"/>
                    <a:pt x="574" y="86"/>
                  </a:cubicBezTo>
                  <a:cubicBezTo>
                    <a:pt x="623" y="66"/>
                    <a:pt x="672" y="51"/>
                    <a:pt x="722" y="37"/>
                  </a:cubicBezTo>
                  <a:cubicBezTo>
                    <a:pt x="765" y="28"/>
                    <a:pt x="807" y="18"/>
                    <a:pt x="850" y="14"/>
                  </a:cubicBezTo>
                  <a:close/>
                  <a:moveTo>
                    <a:pt x="918" y="160"/>
                  </a:moveTo>
                  <a:cubicBezTo>
                    <a:pt x="905" y="164"/>
                    <a:pt x="891" y="163"/>
                    <a:pt x="878" y="165"/>
                  </a:cubicBezTo>
                  <a:cubicBezTo>
                    <a:pt x="846" y="170"/>
                    <a:pt x="814" y="173"/>
                    <a:pt x="782" y="181"/>
                  </a:cubicBezTo>
                  <a:cubicBezTo>
                    <a:pt x="749" y="190"/>
                    <a:pt x="715" y="198"/>
                    <a:pt x="682" y="210"/>
                  </a:cubicBezTo>
                  <a:cubicBezTo>
                    <a:pt x="585" y="243"/>
                    <a:pt x="493" y="290"/>
                    <a:pt x="410" y="350"/>
                  </a:cubicBezTo>
                  <a:cubicBezTo>
                    <a:pt x="322" y="415"/>
                    <a:pt x="240" y="491"/>
                    <a:pt x="181" y="584"/>
                  </a:cubicBezTo>
                  <a:cubicBezTo>
                    <a:pt x="170" y="605"/>
                    <a:pt x="155" y="628"/>
                    <a:pt x="160" y="653"/>
                  </a:cubicBezTo>
                  <a:cubicBezTo>
                    <a:pt x="169" y="679"/>
                    <a:pt x="182" y="703"/>
                    <a:pt x="198" y="725"/>
                  </a:cubicBezTo>
                  <a:cubicBezTo>
                    <a:pt x="237" y="781"/>
                    <a:pt x="284" y="831"/>
                    <a:pt x="336" y="875"/>
                  </a:cubicBezTo>
                  <a:cubicBezTo>
                    <a:pt x="405" y="935"/>
                    <a:pt x="483" y="985"/>
                    <a:pt x="565" y="1026"/>
                  </a:cubicBezTo>
                  <a:cubicBezTo>
                    <a:pt x="606" y="1045"/>
                    <a:pt x="648" y="1062"/>
                    <a:pt x="690" y="1077"/>
                  </a:cubicBezTo>
                  <a:cubicBezTo>
                    <a:pt x="714" y="1085"/>
                    <a:pt x="738" y="1090"/>
                    <a:pt x="762" y="1097"/>
                  </a:cubicBezTo>
                  <a:cubicBezTo>
                    <a:pt x="773" y="1100"/>
                    <a:pt x="784" y="1103"/>
                    <a:pt x="795" y="1105"/>
                  </a:cubicBezTo>
                  <a:cubicBezTo>
                    <a:pt x="818" y="1111"/>
                    <a:pt x="842" y="1113"/>
                    <a:pt x="866" y="1117"/>
                  </a:cubicBezTo>
                  <a:cubicBezTo>
                    <a:pt x="878" y="1118"/>
                    <a:pt x="890" y="1119"/>
                    <a:pt x="901" y="1121"/>
                  </a:cubicBezTo>
                  <a:cubicBezTo>
                    <a:pt x="925" y="1125"/>
                    <a:pt x="950" y="1121"/>
                    <a:pt x="974" y="1126"/>
                  </a:cubicBezTo>
                  <a:cubicBezTo>
                    <a:pt x="987" y="1126"/>
                    <a:pt x="1001" y="1126"/>
                    <a:pt x="1014" y="1126"/>
                  </a:cubicBezTo>
                  <a:cubicBezTo>
                    <a:pt x="1036" y="1122"/>
                    <a:pt x="1057" y="1124"/>
                    <a:pt x="1079" y="1122"/>
                  </a:cubicBezTo>
                  <a:cubicBezTo>
                    <a:pt x="1175" y="1111"/>
                    <a:pt x="1271" y="1089"/>
                    <a:pt x="1361" y="1052"/>
                  </a:cubicBezTo>
                  <a:cubicBezTo>
                    <a:pt x="1573" y="969"/>
                    <a:pt x="1756" y="827"/>
                    <a:pt x="1915" y="667"/>
                  </a:cubicBezTo>
                  <a:cubicBezTo>
                    <a:pt x="1923" y="658"/>
                    <a:pt x="1933" y="652"/>
                    <a:pt x="1938" y="641"/>
                  </a:cubicBezTo>
                  <a:cubicBezTo>
                    <a:pt x="1885" y="589"/>
                    <a:pt x="1831" y="536"/>
                    <a:pt x="1774" y="488"/>
                  </a:cubicBezTo>
                  <a:cubicBezTo>
                    <a:pt x="1651" y="383"/>
                    <a:pt x="1514" y="292"/>
                    <a:pt x="1362" y="232"/>
                  </a:cubicBezTo>
                  <a:cubicBezTo>
                    <a:pt x="1279" y="199"/>
                    <a:pt x="1191" y="176"/>
                    <a:pt x="1102" y="165"/>
                  </a:cubicBezTo>
                  <a:cubicBezTo>
                    <a:pt x="1088" y="162"/>
                    <a:pt x="1073" y="165"/>
                    <a:pt x="1058" y="160"/>
                  </a:cubicBezTo>
                  <a:cubicBezTo>
                    <a:pt x="1011" y="158"/>
                    <a:pt x="964" y="158"/>
                    <a:pt x="918" y="160"/>
                  </a:cubicBezTo>
                  <a:close/>
                  <a:moveTo>
                    <a:pt x="2144" y="641"/>
                  </a:moveTo>
                  <a:cubicBezTo>
                    <a:pt x="2203" y="707"/>
                    <a:pt x="2259" y="776"/>
                    <a:pt x="2311" y="848"/>
                  </a:cubicBezTo>
                  <a:cubicBezTo>
                    <a:pt x="2313" y="828"/>
                    <a:pt x="2312" y="809"/>
                    <a:pt x="2312" y="789"/>
                  </a:cubicBezTo>
                  <a:cubicBezTo>
                    <a:pt x="2312" y="671"/>
                    <a:pt x="2313" y="554"/>
                    <a:pt x="2312" y="436"/>
                  </a:cubicBezTo>
                  <a:cubicBezTo>
                    <a:pt x="2258" y="506"/>
                    <a:pt x="2204" y="576"/>
                    <a:pt x="2144" y="6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1789" y="1616"/>
              <a:ext cx="334" cy="337"/>
            </a:xfrm>
            <a:custGeom>
              <a:avLst/>
              <a:gdLst>
                <a:gd name="T0" fmla="*/ 50 w 164"/>
                <a:gd name="T1" fmla="*/ 10 h 165"/>
                <a:gd name="T2" fmla="*/ 133 w 164"/>
                <a:gd name="T3" fmla="*/ 27 h 165"/>
                <a:gd name="T4" fmla="*/ 131 w 164"/>
                <a:gd name="T5" fmla="*/ 138 h 165"/>
                <a:gd name="T6" fmla="*/ 25 w 164"/>
                <a:gd name="T7" fmla="*/ 136 h 165"/>
                <a:gd name="T8" fmla="*/ 2 w 164"/>
                <a:gd name="T9" fmla="*/ 76 h 165"/>
                <a:gd name="T10" fmla="*/ 50 w 164"/>
                <a:gd name="T11" fmla="*/ 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65">
                  <a:moveTo>
                    <a:pt x="50" y="10"/>
                  </a:moveTo>
                  <a:cubicBezTo>
                    <a:pt x="78" y="0"/>
                    <a:pt x="113" y="5"/>
                    <a:pt x="133" y="27"/>
                  </a:cubicBezTo>
                  <a:cubicBezTo>
                    <a:pt x="164" y="56"/>
                    <a:pt x="162" y="111"/>
                    <a:pt x="131" y="138"/>
                  </a:cubicBezTo>
                  <a:cubicBezTo>
                    <a:pt x="102" y="165"/>
                    <a:pt x="52" y="165"/>
                    <a:pt x="25" y="136"/>
                  </a:cubicBezTo>
                  <a:cubicBezTo>
                    <a:pt x="9" y="121"/>
                    <a:pt x="0" y="98"/>
                    <a:pt x="2" y="76"/>
                  </a:cubicBezTo>
                  <a:cubicBezTo>
                    <a:pt x="3" y="47"/>
                    <a:pt x="24" y="20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672902" y="3442462"/>
            <a:ext cx="99129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200" b="1" dirty="0">
                <a:solidFill>
                  <a:srgbClr val="0099FF"/>
                </a:solidFill>
              </a:rPr>
              <a:t>TWO</a:t>
            </a:r>
            <a:endParaRPr lang="zh-CN" altLang="en-US" sz="3200" b="1" dirty="0">
              <a:solidFill>
                <a:srgbClr val="0099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15433" y="3881852"/>
            <a:ext cx="2796527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测试输出件要求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，我不清楚做到什么情况算卓越</a:t>
            </a:r>
          </a:p>
        </p:txBody>
      </p:sp>
      <p:grpSp>
        <p:nvGrpSpPr>
          <p:cNvPr id="48" name="Group 4"/>
          <p:cNvGrpSpPr>
            <a:grpSpLocks noChangeAspect="1"/>
          </p:cNvGrpSpPr>
          <p:nvPr/>
        </p:nvGrpSpPr>
        <p:grpSpPr bwMode="auto">
          <a:xfrm rot="1785004">
            <a:off x="3685018" y="2266826"/>
            <a:ext cx="361553" cy="188120"/>
            <a:chOff x="769" y="701"/>
            <a:chExt cx="5022" cy="2613"/>
          </a:xfrm>
          <a:solidFill>
            <a:srgbClr val="92D050"/>
          </a:solidFill>
        </p:grpSpPr>
        <p:sp>
          <p:nvSpPr>
            <p:cNvPr id="49" name="Freeform 8"/>
            <p:cNvSpPr>
              <a:spLocks noEditPoints="1"/>
            </p:cNvSpPr>
            <p:nvPr/>
          </p:nvSpPr>
          <p:spPr bwMode="auto">
            <a:xfrm>
              <a:off x="769" y="701"/>
              <a:ext cx="5022" cy="2613"/>
            </a:xfrm>
            <a:custGeom>
              <a:avLst/>
              <a:gdLst>
                <a:gd name="T0" fmla="*/ 850 w 2466"/>
                <a:gd name="T1" fmla="*/ 14 h 1282"/>
                <a:gd name="T2" fmla="*/ 1093 w 2466"/>
                <a:gd name="T3" fmla="*/ 10 h 1282"/>
                <a:gd name="T4" fmla="*/ 1417 w 2466"/>
                <a:gd name="T5" fmla="*/ 90 h 1282"/>
                <a:gd name="T6" fmla="*/ 1470 w 2466"/>
                <a:gd name="T7" fmla="*/ 112 h 1282"/>
                <a:gd name="T8" fmla="*/ 2040 w 2466"/>
                <a:gd name="T9" fmla="*/ 529 h 1282"/>
                <a:gd name="T10" fmla="*/ 2057 w 2466"/>
                <a:gd name="T11" fmla="*/ 512 h 1282"/>
                <a:gd name="T12" fmla="*/ 2313 w 2466"/>
                <a:gd name="T13" fmla="*/ 167 h 1282"/>
                <a:gd name="T14" fmla="*/ 2466 w 2466"/>
                <a:gd name="T15" fmla="*/ 167 h 1282"/>
                <a:gd name="T16" fmla="*/ 2466 w 2466"/>
                <a:gd name="T17" fmla="*/ 1118 h 1282"/>
                <a:gd name="T18" fmla="*/ 2313 w 2466"/>
                <a:gd name="T19" fmla="*/ 1119 h 1282"/>
                <a:gd name="T20" fmla="*/ 2039 w 2466"/>
                <a:gd name="T21" fmla="*/ 755 h 1282"/>
                <a:gd name="T22" fmla="*/ 1518 w 2466"/>
                <a:gd name="T23" fmla="*/ 1148 h 1282"/>
                <a:gd name="T24" fmla="*/ 1090 w 2466"/>
                <a:gd name="T25" fmla="*/ 1275 h 1282"/>
                <a:gd name="T26" fmla="*/ 838 w 2466"/>
                <a:gd name="T27" fmla="*/ 1268 h 1282"/>
                <a:gd name="T28" fmla="*/ 718 w 2466"/>
                <a:gd name="T29" fmla="*/ 1245 h 1282"/>
                <a:gd name="T30" fmla="*/ 706 w 2466"/>
                <a:gd name="T31" fmla="*/ 1242 h 1282"/>
                <a:gd name="T32" fmla="*/ 278 w 2466"/>
                <a:gd name="T33" fmla="*/ 1025 h 1282"/>
                <a:gd name="T34" fmla="*/ 37 w 2466"/>
                <a:gd name="T35" fmla="*/ 751 h 1282"/>
                <a:gd name="T36" fmla="*/ 8 w 2466"/>
                <a:gd name="T37" fmla="*/ 616 h 1282"/>
                <a:gd name="T38" fmla="*/ 56 w 2466"/>
                <a:gd name="T39" fmla="*/ 499 h 1282"/>
                <a:gd name="T40" fmla="*/ 167 w 2466"/>
                <a:gd name="T41" fmla="*/ 358 h 1282"/>
                <a:gd name="T42" fmla="*/ 574 w 2466"/>
                <a:gd name="T43" fmla="*/ 86 h 1282"/>
                <a:gd name="T44" fmla="*/ 722 w 2466"/>
                <a:gd name="T45" fmla="*/ 37 h 1282"/>
                <a:gd name="T46" fmla="*/ 850 w 2466"/>
                <a:gd name="T47" fmla="*/ 14 h 1282"/>
                <a:gd name="T48" fmla="*/ 918 w 2466"/>
                <a:gd name="T49" fmla="*/ 160 h 1282"/>
                <a:gd name="T50" fmla="*/ 878 w 2466"/>
                <a:gd name="T51" fmla="*/ 165 h 1282"/>
                <a:gd name="T52" fmla="*/ 782 w 2466"/>
                <a:gd name="T53" fmla="*/ 181 h 1282"/>
                <a:gd name="T54" fmla="*/ 682 w 2466"/>
                <a:gd name="T55" fmla="*/ 210 h 1282"/>
                <a:gd name="T56" fmla="*/ 410 w 2466"/>
                <a:gd name="T57" fmla="*/ 350 h 1282"/>
                <a:gd name="T58" fmla="*/ 181 w 2466"/>
                <a:gd name="T59" fmla="*/ 584 h 1282"/>
                <a:gd name="T60" fmla="*/ 160 w 2466"/>
                <a:gd name="T61" fmla="*/ 653 h 1282"/>
                <a:gd name="T62" fmla="*/ 198 w 2466"/>
                <a:gd name="T63" fmla="*/ 725 h 1282"/>
                <a:gd name="T64" fmla="*/ 336 w 2466"/>
                <a:gd name="T65" fmla="*/ 875 h 1282"/>
                <a:gd name="T66" fmla="*/ 565 w 2466"/>
                <a:gd name="T67" fmla="*/ 1026 h 1282"/>
                <a:gd name="T68" fmla="*/ 690 w 2466"/>
                <a:gd name="T69" fmla="*/ 1077 h 1282"/>
                <a:gd name="T70" fmla="*/ 762 w 2466"/>
                <a:gd name="T71" fmla="*/ 1097 h 1282"/>
                <a:gd name="T72" fmla="*/ 795 w 2466"/>
                <a:gd name="T73" fmla="*/ 1105 h 1282"/>
                <a:gd name="T74" fmla="*/ 866 w 2466"/>
                <a:gd name="T75" fmla="*/ 1117 h 1282"/>
                <a:gd name="T76" fmla="*/ 901 w 2466"/>
                <a:gd name="T77" fmla="*/ 1121 h 1282"/>
                <a:gd name="T78" fmla="*/ 974 w 2466"/>
                <a:gd name="T79" fmla="*/ 1126 h 1282"/>
                <a:gd name="T80" fmla="*/ 1014 w 2466"/>
                <a:gd name="T81" fmla="*/ 1126 h 1282"/>
                <a:gd name="T82" fmla="*/ 1079 w 2466"/>
                <a:gd name="T83" fmla="*/ 1122 h 1282"/>
                <a:gd name="T84" fmla="*/ 1361 w 2466"/>
                <a:gd name="T85" fmla="*/ 1052 h 1282"/>
                <a:gd name="T86" fmla="*/ 1915 w 2466"/>
                <a:gd name="T87" fmla="*/ 667 h 1282"/>
                <a:gd name="T88" fmla="*/ 1938 w 2466"/>
                <a:gd name="T89" fmla="*/ 641 h 1282"/>
                <a:gd name="T90" fmla="*/ 1774 w 2466"/>
                <a:gd name="T91" fmla="*/ 488 h 1282"/>
                <a:gd name="T92" fmla="*/ 1362 w 2466"/>
                <a:gd name="T93" fmla="*/ 232 h 1282"/>
                <a:gd name="T94" fmla="*/ 1102 w 2466"/>
                <a:gd name="T95" fmla="*/ 165 h 1282"/>
                <a:gd name="T96" fmla="*/ 1058 w 2466"/>
                <a:gd name="T97" fmla="*/ 160 h 1282"/>
                <a:gd name="T98" fmla="*/ 918 w 2466"/>
                <a:gd name="T99" fmla="*/ 160 h 1282"/>
                <a:gd name="T100" fmla="*/ 2144 w 2466"/>
                <a:gd name="T101" fmla="*/ 641 h 1282"/>
                <a:gd name="T102" fmla="*/ 2311 w 2466"/>
                <a:gd name="T103" fmla="*/ 848 h 1282"/>
                <a:gd name="T104" fmla="*/ 2312 w 2466"/>
                <a:gd name="T105" fmla="*/ 789 h 1282"/>
                <a:gd name="T106" fmla="*/ 2312 w 2466"/>
                <a:gd name="T107" fmla="*/ 436 h 1282"/>
                <a:gd name="T108" fmla="*/ 2144 w 2466"/>
                <a:gd name="T109" fmla="*/ 641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66" h="1282">
                  <a:moveTo>
                    <a:pt x="850" y="14"/>
                  </a:moveTo>
                  <a:cubicBezTo>
                    <a:pt x="931" y="2"/>
                    <a:pt x="1013" y="0"/>
                    <a:pt x="1093" y="10"/>
                  </a:cubicBezTo>
                  <a:cubicBezTo>
                    <a:pt x="1205" y="19"/>
                    <a:pt x="1314" y="48"/>
                    <a:pt x="1417" y="90"/>
                  </a:cubicBezTo>
                  <a:cubicBezTo>
                    <a:pt x="1435" y="97"/>
                    <a:pt x="1453" y="105"/>
                    <a:pt x="1470" y="112"/>
                  </a:cubicBezTo>
                  <a:cubicBezTo>
                    <a:pt x="1686" y="211"/>
                    <a:pt x="1875" y="360"/>
                    <a:pt x="2040" y="529"/>
                  </a:cubicBezTo>
                  <a:cubicBezTo>
                    <a:pt x="2046" y="525"/>
                    <a:pt x="2052" y="518"/>
                    <a:pt x="2057" y="512"/>
                  </a:cubicBezTo>
                  <a:cubicBezTo>
                    <a:pt x="2149" y="402"/>
                    <a:pt x="2235" y="287"/>
                    <a:pt x="2313" y="167"/>
                  </a:cubicBezTo>
                  <a:cubicBezTo>
                    <a:pt x="2364" y="168"/>
                    <a:pt x="2415" y="167"/>
                    <a:pt x="2466" y="167"/>
                  </a:cubicBezTo>
                  <a:cubicBezTo>
                    <a:pt x="2466" y="484"/>
                    <a:pt x="2466" y="801"/>
                    <a:pt x="2466" y="1118"/>
                  </a:cubicBezTo>
                  <a:cubicBezTo>
                    <a:pt x="2415" y="1119"/>
                    <a:pt x="2364" y="1118"/>
                    <a:pt x="2313" y="1119"/>
                  </a:cubicBezTo>
                  <a:cubicBezTo>
                    <a:pt x="2228" y="993"/>
                    <a:pt x="2139" y="870"/>
                    <a:pt x="2039" y="755"/>
                  </a:cubicBezTo>
                  <a:cubicBezTo>
                    <a:pt x="1887" y="911"/>
                    <a:pt x="1714" y="1050"/>
                    <a:pt x="1518" y="1148"/>
                  </a:cubicBezTo>
                  <a:cubicBezTo>
                    <a:pt x="1384" y="1215"/>
                    <a:pt x="1239" y="1261"/>
                    <a:pt x="1090" y="1275"/>
                  </a:cubicBezTo>
                  <a:cubicBezTo>
                    <a:pt x="1006" y="1282"/>
                    <a:pt x="921" y="1282"/>
                    <a:pt x="838" y="1268"/>
                  </a:cubicBezTo>
                  <a:cubicBezTo>
                    <a:pt x="798" y="1263"/>
                    <a:pt x="757" y="1255"/>
                    <a:pt x="718" y="1245"/>
                  </a:cubicBezTo>
                  <a:cubicBezTo>
                    <a:pt x="714" y="1244"/>
                    <a:pt x="710" y="1243"/>
                    <a:pt x="706" y="1242"/>
                  </a:cubicBezTo>
                  <a:cubicBezTo>
                    <a:pt x="550" y="1199"/>
                    <a:pt x="404" y="1125"/>
                    <a:pt x="278" y="1025"/>
                  </a:cubicBezTo>
                  <a:cubicBezTo>
                    <a:pt x="182" y="949"/>
                    <a:pt x="94" y="860"/>
                    <a:pt x="37" y="751"/>
                  </a:cubicBezTo>
                  <a:cubicBezTo>
                    <a:pt x="17" y="710"/>
                    <a:pt x="0" y="663"/>
                    <a:pt x="8" y="616"/>
                  </a:cubicBezTo>
                  <a:cubicBezTo>
                    <a:pt x="15" y="574"/>
                    <a:pt x="34" y="535"/>
                    <a:pt x="56" y="499"/>
                  </a:cubicBezTo>
                  <a:cubicBezTo>
                    <a:pt x="87" y="447"/>
                    <a:pt x="125" y="401"/>
                    <a:pt x="167" y="358"/>
                  </a:cubicBezTo>
                  <a:cubicBezTo>
                    <a:pt x="282" y="240"/>
                    <a:pt x="422" y="148"/>
                    <a:pt x="574" y="86"/>
                  </a:cubicBezTo>
                  <a:cubicBezTo>
                    <a:pt x="623" y="66"/>
                    <a:pt x="672" y="51"/>
                    <a:pt x="722" y="37"/>
                  </a:cubicBezTo>
                  <a:cubicBezTo>
                    <a:pt x="765" y="28"/>
                    <a:pt x="807" y="18"/>
                    <a:pt x="850" y="14"/>
                  </a:cubicBezTo>
                  <a:close/>
                  <a:moveTo>
                    <a:pt x="918" y="160"/>
                  </a:moveTo>
                  <a:cubicBezTo>
                    <a:pt x="905" y="164"/>
                    <a:pt x="891" y="163"/>
                    <a:pt x="878" y="165"/>
                  </a:cubicBezTo>
                  <a:cubicBezTo>
                    <a:pt x="846" y="170"/>
                    <a:pt x="814" y="173"/>
                    <a:pt x="782" y="181"/>
                  </a:cubicBezTo>
                  <a:cubicBezTo>
                    <a:pt x="749" y="190"/>
                    <a:pt x="715" y="198"/>
                    <a:pt x="682" y="210"/>
                  </a:cubicBezTo>
                  <a:cubicBezTo>
                    <a:pt x="585" y="243"/>
                    <a:pt x="493" y="290"/>
                    <a:pt x="410" y="350"/>
                  </a:cubicBezTo>
                  <a:cubicBezTo>
                    <a:pt x="322" y="415"/>
                    <a:pt x="240" y="491"/>
                    <a:pt x="181" y="584"/>
                  </a:cubicBezTo>
                  <a:cubicBezTo>
                    <a:pt x="170" y="605"/>
                    <a:pt x="155" y="628"/>
                    <a:pt x="160" y="653"/>
                  </a:cubicBezTo>
                  <a:cubicBezTo>
                    <a:pt x="169" y="679"/>
                    <a:pt x="182" y="703"/>
                    <a:pt x="198" y="725"/>
                  </a:cubicBezTo>
                  <a:cubicBezTo>
                    <a:pt x="237" y="781"/>
                    <a:pt x="284" y="831"/>
                    <a:pt x="336" y="875"/>
                  </a:cubicBezTo>
                  <a:cubicBezTo>
                    <a:pt x="405" y="935"/>
                    <a:pt x="483" y="985"/>
                    <a:pt x="565" y="1026"/>
                  </a:cubicBezTo>
                  <a:cubicBezTo>
                    <a:pt x="606" y="1045"/>
                    <a:pt x="648" y="1062"/>
                    <a:pt x="690" y="1077"/>
                  </a:cubicBezTo>
                  <a:cubicBezTo>
                    <a:pt x="714" y="1085"/>
                    <a:pt x="738" y="1090"/>
                    <a:pt x="762" y="1097"/>
                  </a:cubicBezTo>
                  <a:cubicBezTo>
                    <a:pt x="773" y="1100"/>
                    <a:pt x="784" y="1103"/>
                    <a:pt x="795" y="1105"/>
                  </a:cubicBezTo>
                  <a:cubicBezTo>
                    <a:pt x="818" y="1111"/>
                    <a:pt x="842" y="1113"/>
                    <a:pt x="866" y="1117"/>
                  </a:cubicBezTo>
                  <a:cubicBezTo>
                    <a:pt x="878" y="1118"/>
                    <a:pt x="890" y="1119"/>
                    <a:pt x="901" y="1121"/>
                  </a:cubicBezTo>
                  <a:cubicBezTo>
                    <a:pt x="925" y="1125"/>
                    <a:pt x="950" y="1121"/>
                    <a:pt x="974" y="1126"/>
                  </a:cubicBezTo>
                  <a:cubicBezTo>
                    <a:pt x="987" y="1126"/>
                    <a:pt x="1001" y="1126"/>
                    <a:pt x="1014" y="1126"/>
                  </a:cubicBezTo>
                  <a:cubicBezTo>
                    <a:pt x="1036" y="1122"/>
                    <a:pt x="1057" y="1124"/>
                    <a:pt x="1079" y="1122"/>
                  </a:cubicBezTo>
                  <a:cubicBezTo>
                    <a:pt x="1175" y="1111"/>
                    <a:pt x="1271" y="1089"/>
                    <a:pt x="1361" y="1052"/>
                  </a:cubicBezTo>
                  <a:cubicBezTo>
                    <a:pt x="1573" y="969"/>
                    <a:pt x="1756" y="827"/>
                    <a:pt x="1915" y="667"/>
                  </a:cubicBezTo>
                  <a:cubicBezTo>
                    <a:pt x="1923" y="658"/>
                    <a:pt x="1933" y="652"/>
                    <a:pt x="1938" y="641"/>
                  </a:cubicBezTo>
                  <a:cubicBezTo>
                    <a:pt x="1885" y="589"/>
                    <a:pt x="1831" y="536"/>
                    <a:pt x="1774" y="488"/>
                  </a:cubicBezTo>
                  <a:cubicBezTo>
                    <a:pt x="1651" y="383"/>
                    <a:pt x="1514" y="292"/>
                    <a:pt x="1362" y="232"/>
                  </a:cubicBezTo>
                  <a:cubicBezTo>
                    <a:pt x="1279" y="199"/>
                    <a:pt x="1191" y="176"/>
                    <a:pt x="1102" y="165"/>
                  </a:cubicBezTo>
                  <a:cubicBezTo>
                    <a:pt x="1088" y="162"/>
                    <a:pt x="1073" y="165"/>
                    <a:pt x="1058" y="160"/>
                  </a:cubicBezTo>
                  <a:cubicBezTo>
                    <a:pt x="1011" y="158"/>
                    <a:pt x="964" y="158"/>
                    <a:pt x="918" y="160"/>
                  </a:cubicBezTo>
                  <a:close/>
                  <a:moveTo>
                    <a:pt x="2144" y="641"/>
                  </a:moveTo>
                  <a:cubicBezTo>
                    <a:pt x="2203" y="707"/>
                    <a:pt x="2259" y="776"/>
                    <a:pt x="2311" y="848"/>
                  </a:cubicBezTo>
                  <a:cubicBezTo>
                    <a:pt x="2313" y="828"/>
                    <a:pt x="2312" y="809"/>
                    <a:pt x="2312" y="789"/>
                  </a:cubicBezTo>
                  <a:cubicBezTo>
                    <a:pt x="2312" y="671"/>
                    <a:pt x="2313" y="554"/>
                    <a:pt x="2312" y="436"/>
                  </a:cubicBezTo>
                  <a:cubicBezTo>
                    <a:pt x="2258" y="506"/>
                    <a:pt x="2204" y="576"/>
                    <a:pt x="2144" y="6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1789" y="1616"/>
              <a:ext cx="334" cy="337"/>
            </a:xfrm>
            <a:custGeom>
              <a:avLst/>
              <a:gdLst>
                <a:gd name="T0" fmla="*/ 50 w 164"/>
                <a:gd name="T1" fmla="*/ 10 h 165"/>
                <a:gd name="T2" fmla="*/ 133 w 164"/>
                <a:gd name="T3" fmla="*/ 27 h 165"/>
                <a:gd name="T4" fmla="*/ 131 w 164"/>
                <a:gd name="T5" fmla="*/ 138 h 165"/>
                <a:gd name="T6" fmla="*/ 25 w 164"/>
                <a:gd name="T7" fmla="*/ 136 h 165"/>
                <a:gd name="T8" fmla="*/ 2 w 164"/>
                <a:gd name="T9" fmla="*/ 76 h 165"/>
                <a:gd name="T10" fmla="*/ 50 w 164"/>
                <a:gd name="T11" fmla="*/ 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65">
                  <a:moveTo>
                    <a:pt x="50" y="10"/>
                  </a:moveTo>
                  <a:cubicBezTo>
                    <a:pt x="78" y="0"/>
                    <a:pt x="113" y="5"/>
                    <a:pt x="133" y="27"/>
                  </a:cubicBezTo>
                  <a:cubicBezTo>
                    <a:pt x="164" y="56"/>
                    <a:pt x="162" y="111"/>
                    <a:pt x="131" y="138"/>
                  </a:cubicBezTo>
                  <a:cubicBezTo>
                    <a:pt x="102" y="165"/>
                    <a:pt x="52" y="165"/>
                    <a:pt x="25" y="136"/>
                  </a:cubicBezTo>
                  <a:cubicBezTo>
                    <a:pt x="9" y="121"/>
                    <a:pt x="0" y="98"/>
                    <a:pt x="2" y="76"/>
                  </a:cubicBezTo>
                  <a:cubicBezTo>
                    <a:pt x="3" y="47"/>
                    <a:pt x="24" y="20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42" y="1644497"/>
            <a:ext cx="1233351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200" b="1" dirty="0">
                <a:solidFill>
                  <a:srgbClr val="0099FF"/>
                </a:solidFill>
              </a:rPr>
              <a:t>THREE</a:t>
            </a:r>
            <a:endParaRPr lang="zh-CN" altLang="en-US" sz="3200" b="1" dirty="0">
              <a:solidFill>
                <a:srgbClr val="0099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70985" y="2083887"/>
            <a:ext cx="2489247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我在测试工作过程中，总是在做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大量的、手工的、重复的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4"/>
          <p:cNvGrpSpPr>
            <a:grpSpLocks noChangeAspect="1"/>
          </p:cNvGrpSpPr>
          <p:nvPr/>
        </p:nvGrpSpPr>
        <p:grpSpPr bwMode="auto">
          <a:xfrm rot="3261525">
            <a:off x="4941907" y="3956449"/>
            <a:ext cx="361553" cy="188120"/>
            <a:chOff x="769" y="701"/>
            <a:chExt cx="5022" cy="2613"/>
          </a:xfrm>
          <a:solidFill>
            <a:srgbClr val="92D050"/>
          </a:solidFill>
        </p:grpSpPr>
        <p:sp>
          <p:nvSpPr>
            <p:cNvPr id="54" name="Freeform 8"/>
            <p:cNvSpPr>
              <a:spLocks noEditPoints="1"/>
            </p:cNvSpPr>
            <p:nvPr/>
          </p:nvSpPr>
          <p:spPr bwMode="auto">
            <a:xfrm>
              <a:off x="769" y="701"/>
              <a:ext cx="5022" cy="2613"/>
            </a:xfrm>
            <a:custGeom>
              <a:avLst/>
              <a:gdLst>
                <a:gd name="T0" fmla="*/ 850 w 2466"/>
                <a:gd name="T1" fmla="*/ 14 h 1282"/>
                <a:gd name="T2" fmla="*/ 1093 w 2466"/>
                <a:gd name="T3" fmla="*/ 10 h 1282"/>
                <a:gd name="T4" fmla="*/ 1417 w 2466"/>
                <a:gd name="T5" fmla="*/ 90 h 1282"/>
                <a:gd name="T6" fmla="*/ 1470 w 2466"/>
                <a:gd name="T7" fmla="*/ 112 h 1282"/>
                <a:gd name="T8" fmla="*/ 2040 w 2466"/>
                <a:gd name="T9" fmla="*/ 529 h 1282"/>
                <a:gd name="T10" fmla="*/ 2057 w 2466"/>
                <a:gd name="T11" fmla="*/ 512 h 1282"/>
                <a:gd name="T12" fmla="*/ 2313 w 2466"/>
                <a:gd name="T13" fmla="*/ 167 h 1282"/>
                <a:gd name="T14" fmla="*/ 2466 w 2466"/>
                <a:gd name="T15" fmla="*/ 167 h 1282"/>
                <a:gd name="T16" fmla="*/ 2466 w 2466"/>
                <a:gd name="T17" fmla="*/ 1118 h 1282"/>
                <a:gd name="T18" fmla="*/ 2313 w 2466"/>
                <a:gd name="T19" fmla="*/ 1119 h 1282"/>
                <a:gd name="T20" fmla="*/ 2039 w 2466"/>
                <a:gd name="T21" fmla="*/ 755 h 1282"/>
                <a:gd name="T22" fmla="*/ 1518 w 2466"/>
                <a:gd name="T23" fmla="*/ 1148 h 1282"/>
                <a:gd name="T24" fmla="*/ 1090 w 2466"/>
                <a:gd name="T25" fmla="*/ 1275 h 1282"/>
                <a:gd name="T26" fmla="*/ 838 w 2466"/>
                <a:gd name="T27" fmla="*/ 1268 h 1282"/>
                <a:gd name="T28" fmla="*/ 718 w 2466"/>
                <a:gd name="T29" fmla="*/ 1245 h 1282"/>
                <a:gd name="T30" fmla="*/ 706 w 2466"/>
                <a:gd name="T31" fmla="*/ 1242 h 1282"/>
                <a:gd name="T32" fmla="*/ 278 w 2466"/>
                <a:gd name="T33" fmla="*/ 1025 h 1282"/>
                <a:gd name="T34" fmla="*/ 37 w 2466"/>
                <a:gd name="T35" fmla="*/ 751 h 1282"/>
                <a:gd name="T36" fmla="*/ 8 w 2466"/>
                <a:gd name="T37" fmla="*/ 616 h 1282"/>
                <a:gd name="T38" fmla="*/ 56 w 2466"/>
                <a:gd name="T39" fmla="*/ 499 h 1282"/>
                <a:gd name="T40" fmla="*/ 167 w 2466"/>
                <a:gd name="T41" fmla="*/ 358 h 1282"/>
                <a:gd name="T42" fmla="*/ 574 w 2466"/>
                <a:gd name="T43" fmla="*/ 86 h 1282"/>
                <a:gd name="T44" fmla="*/ 722 w 2466"/>
                <a:gd name="T45" fmla="*/ 37 h 1282"/>
                <a:gd name="T46" fmla="*/ 850 w 2466"/>
                <a:gd name="T47" fmla="*/ 14 h 1282"/>
                <a:gd name="T48" fmla="*/ 918 w 2466"/>
                <a:gd name="T49" fmla="*/ 160 h 1282"/>
                <a:gd name="T50" fmla="*/ 878 w 2466"/>
                <a:gd name="T51" fmla="*/ 165 h 1282"/>
                <a:gd name="T52" fmla="*/ 782 w 2466"/>
                <a:gd name="T53" fmla="*/ 181 h 1282"/>
                <a:gd name="T54" fmla="*/ 682 w 2466"/>
                <a:gd name="T55" fmla="*/ 210 h 1282"/>
                <a:gd name="T56" fmla="*/ 410 w 2466"/>
                <a:gd name="T57" fmla="*/ 350 h 1282"/>
                <a:gd name="T58" fmla="*/ 181 w 2466"/>
                <a:gd name="T59" fmla="*/ 584 h 1282"/>
                <a:gd name="T60" fmla="*/ 160 w 2466"/>
                <a:gd name="T61" fmla="*/ 653 h 1282"/>
                <a:gd name="T62" fmla="*/ 198 w 2466"/>
                <a:gd name="T63" fmla="*/ 725 h 1282"/>
                <a:gd name="T64" fmla="*/ 336 w 2466"/>
                <a:gd name="T65" fmla="*/ 875 h 1282"/>
                <a:gd name="T66" fmla="*/ 565 w 2466"/>
                <a:gd name="T67" fmla="*/ 1026 h 1282"/>
                <a:gd name="T68" fmla="*/ 690 w 2466"/>
                <a:gd name="T69" fmla="*/ 1077 h 1282"/>
                <a:gd name="T70" fmla="*/ 762 w 2466"/>
                <a:gd name="T71" fmla="*/ 1097 h 1282"/>
                <a:gd name="T72" fmla="*/ 795 w 2466"/>
                <a:gd name="T73" fmla="*/ 1105 h 1282"/>
                <a:gd name="T74" fmla="*/ 866 w 2466"/>
                <a:gd name="T75" fmla="*/ 1117 h 1282"/>
                <a:gd name="T76" fmla="*/ 901 w 2466"/>
                <a:gd name="T77" fmla="*/ 1121 h 1282"/>
                <a:gd name="T78" fmla="*/ 974 w 2466"/>
                <a:gd name="T79" fmla="*/ 1126 h 1282"/>
                <a:gd name="T80" fmla="*/ 1014 w 2466"/>
                <a:gd name="T81" fmla="*/ 1126 h 1282"/>
                <a:gd name="T82" fmla="*/ 1079 w 2466"/>
                <a:gd name="T83" fmla="*/ 1122 h 1282"/>
                <a:gd name="T84" fmla="*/ 1361 w 2466"/>
                <a:gd name="T85" fmla="*/ 1052 h 1282"/>
                <a:gd name="T86" fmla="*/ 1915 w 2466"/>
                <a:gd name="T87" fmla="*/ 667 h 1282"/>
                <a:gd name="T88" fmla="*/ 1938 w 2466"/>
                <a:gd name="T89" fmla="*/ 641 h 1282"/>
                <a:gd name="T90" fmla="*/ 1774 w 2466"/>
                <a:gd name="T91" fmla="*/ 488 h 1282"/>
                <a:gd name="T92" fmla="*/ 1362 w 2466"/>
                <a:gd name="T93" fmla="*/ 232 h 1282"/>
                <a:gd name="T94" fmla="*/ 1102 w 2466"/>
                <a:gd name="T95" fmla="*/ 165 h 1282"/>
                <a:gd name="T96" fmla="*/ 1058 w 2466"/>
                <a:gd name="T97" fmla="*/ 160 h 1282"/>
                <a:gd name="T98" fmla="*/ 918 w 2466"/>
                <a:gd name="T99" fmla="*/ 160 h 1282"/>
                <a:gd name="T100" fmla="*/ 2144 w 2466"/>
                <a:gd name="T101" fmla="*/ 641 h 1282"/>
                <a:gd name="T102" fmla="*/ 2311 w 2466"/>
                <a:gd name="T103" fmla="*/ 848 h 1282"/>
                <a:gd name="T104" fmla="*/ 2312 w 2466"/>
                <a:gd name="T105" fmla="*/ 789 h 1282"/>
                <a:gd name="T106" fmla="*/ 2312 w 2466"/>
                <a:gd name="T107" fmla="*/ 436 h 1282"/>
                <a:gd name="T108" fmla="*/ 2144 w 2466"/>
                <a:gd name="T109" fmla="*/ 641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66" h="1282">
                  <a:moveTo>
                    <a:pt x="850" y="14"/>
                  </a:moveTo>
                  <a:cubicBezTo>
                    <a:pt x="931" y="2"/>
                    <a:pt x="1013" y="0"/>
                    <a:pt x="1093" y="10"/>
                  </a:cubicBezTo>
                  <a:cubicBezTo>
                    <a:pt x="1205" y="19"/>
                    <a:pt x="1314" y="48"/>
                    <a:pt x="1417" y="90"/>
                  </a:cubicBezTo>
                  <a:cubicBezTo>
                    <a:pt x="1435" y="97"/>
                    <a:pt x="1453" y="105"/>
                    <a:pt x="1470" y="112"/>
                  </a:cubicBezTo>
                  <a:cubicBezTo>
                    <a:pt x="1686" y="211"/>
                    <a:pt x="1875" y="360"/>
                    <a:pt x="2040" y="529"/>
                  </a:cubicBezTo>
                  <a:cubicBezTo>
                    <a:pt x="2046" y="525"/>
                    <a:pt x="2052" y="518"/>
                    <a:pt x="2057" y="512"/>
                  </a:cubicBezTo>
                  <a:cubicBezTo>
                    <a:pt x="2149" y="402"/>
                    <a:pt x="2235" y="287"/>
                    <a:pt x="2313" y="167"/>
                  </a:cubicBezTo>
                  <a:cubicBezTo>
                    <a:pt x="2364" y="168"/>
                    <a:pt x="2415" y="167"/>
                    <a:pt x="2466" y="167"/>
                  </a:cubicBezTo>
                  <a:cubicBezTo>
                    <a:pt x="2466" y="484"/>
                    <a:pt x="2466" y="801"/>
                    <a:pt x="2466" y="1118"/>
                  </a:cubicBezTo>
                  <a:cubicBezTo>
                    <a:pt x="2415" y="1119"/>
                    <a:pt x="2364" y="1118"/>
                    <a:pt x="2313" y="1119"/>
                  </a:cubicBezTo>
                  <a:cubicBezTo>
                    <a:pt x="2228" y="993"/>
                    <a:pt x="2139" y="870"/>
                    <a:pt x="2039" y="755"/>
                  </a:cubicBezTo>
                  <a:cubicBezTo>
                    <a:pt x="1887" y="911"/>
                    <a:pt x="1714" y="1050"/>
                    <a:pt x="1518" y="1148"/>
                  </a:cubicBezTo>
                  <a:cubicBezTo>
                    <a:pt x="1384" y="1215"/>
                    <a:pt x="1239" y="1261"/>
                    <a:pt x="1090" y="1275"/>
                  </a:cubicBezTo>
                  <a:cubicBezTo>
                    <a:pt x="1006" y="1282"/>
                    <a:pt x="921" y="1282"/>
                    <a:pt x="838" y="1268"/>
                  </a:cubicBezTo>
                  <a:cubicBezTo>
                    <a:pt x="798" y="1263"/>
                    <a:pt x="757" y="1255"/>
                    <a:pt x="718" y="1245"/>
                  </a:cubicBezTo>
                  <a:cubicBezTo>
                    <a:pt x="714" y="1244"/>
                    <a:pt x="710" y="1243"/>
                    <a:pt x="706" y="1242"/>
                  </a:cubicBezTo>
                  <a:cubicBezTo>
                    <a:pt x="550" y="1199"/>
                    <a:pt x="404" y="1125"/>
                    <a:pt x="278" y="1025"/>
                  </a:cubicBezTo>
                  <a:cubicBezTo>
                    <a:pt x="182" y="949"/>
                    <a:pt x="94" y="860"/>
                    <a:pt x="37" y="751"/>
                  </a:cubicBezTo>
                  <a:cubicBezTo>
                    <a:pt x="17" y="710"/>
                    <a:pt x="0" y="663"/>
                    <a:pt x="8" y="616"/>
                  </a:cubicBezTo>
                  <a:cubicBezTo>
                    <a:pt x="15" y="574"/>
                    <a:pt x="34" y="535"/>
                    <a:pt x="56" y="499"/>
                  </a:cubicBezTo>
                  <a:cubicBezTo>
                    <a:pt x="87" y="447"/>
                    <a:pt x="125" y="401"/>
                    <a:pt x="167" y="358"/>
                  </a:cubicBezTo>
                  <a:cubicBezTo>
                    <a:pt x="282" y="240"/>
                    <a:pt x="422" y="148"/>
                    <a:pt x="574" y="86"/>
                  </a:cubicBezTo>
                  <a:cubicBezTo>
                    <a:pt x="623" y="66"/>
                    <a:pt x="672" y="51"/>
                    <a:pt x="722" y="37"/>
                  </a:cubicBezTo>
                  <a:cubicBezTo>
                    <a:pt x="765" y="28"/>
                    <a:pt x="807" y="18"/>
                    <a:pt x="850" y="14"/>
                  </a:cubicBezTo>
                  <a:close/>
                  <a:moveTo>
                    <a:pt x="918" y="160"/>
                  </a:moveTo>
                  <a:cubicBezTo>
                    <a:pt x="905" y="164"/>
                    <a:pt x="891" y="163"/>
                    <a:pt x="878" y="165"/>
                  </a:cubicBezTo>
                  <a:cubicBezTo>
                    <a:pt x="846" y="170"/>
                    <a:pt x="814" y="173"/>
                    <a:pt x="782" y="181"/>
                  </a:cubicBezTo>
                  <a:cubicBezTo>
                    <a:pt x="749" y="190"/>
                    <a:pt x="715" y="198"/>
                    <a:pt x="682" y="210"/>
                  </a:cubicBezTo>
                  <a:cubicBezTo>
                    <a:pt x="585" y="243"/>
                    <a:pt x="493" y="290"/>
                    <a:pt x="410" y="350"/>
                  </a:cubicBezTo>
                  <a:cubicBezTo>
                    <a:pt x="322" y="415"/>
                    <a:pt x="240" y="491"/>
                    <a:pt x="181" y="584"/>
                  </a:cubicBezTo>
                  <a:cubicBezTo>
                    <a:pt x="170" y="605"/>
                    <a:pt x="155" y="628"/>
                    <a:pt x="160" y="653"/>
                  </a:cubicBezTo>
                  <a:cubicBezTo>
                    <a:pt x="169" y="679"/>
                    <a:pt x="182" y="703"/>
                    <a:pt x="198" y="725"/>
                  </a:cubicBezTo>
                  <a:cubicBezTo>
                    <a:pt x="237" y="781"/>
                    <a:pt x="284" y="831"/>
                    <a:pt x="336" y="875"/>
                  </a:cubicBezTo>
                  <a:cubicBezTo>
                    <a:pt x="405" y="935"/>
                    <a:pt x="483" y="985"/>
                    <a:pt x="565" y="1026"/>
                  </a:cubicBezTo>
                  <a:cubicBezTo>
                    <a:pt x="606" y="1045"/>
                    <a:pt x="648" y="1062"/>
                    <a:pt x="690" y="1077"/>
                  </a:cubicBezTo>
                  <a:cubicBezTo>
                    <a:pt x="714" y="1085"/>
                    <a:pt x="738" y="1090"/>
                    <a:pt x="762" y="1097"/>
                  </a:cubicBezTo>
                  <a:cubicBezTo>
                    <a:pt x="773" y="1100"/>
                    <a:pt x="784" y="1103"/>
                    <a:pt x="795" y="1105"/>
                  </a:cubicBezTo>
                  <a:cubicBezTo>
                    <a:pt x="818" y="1111"/>
                    <a:pt x="842" y="1113"/>
                    <a:pt x="866" y="1117"/>
                  </a:cubicBezTo>
                  <a:cubicBezTo>
                    <a:pt x="878" y="1118"/>
                    <a:pt x="890" y="1119"/>
                    <a:pt x="901" y="1121"/>
                  </a:cubicBezTo>
                  <a:cubicBezTo>
                    <a:pt x="925" y="1125"/>
                    <a:pt x="950" y="1121"/>
                    <a:pt x="974" y="1126"/>
                  </a:cubicBezTo>
                  <a:cubicBezTo>
                    <a:pt x="987" y="1126"/>
                    <a:pt x="1001" y="1126"/>
                    <a:pt x="1014" y="1126"/>
                  </a:cubicBezTo>
                  <a:cubicBezTo>
                    <a:pt x="1036" y="1122"/>
                    <a:pt x="1057" y="1124"/>
                    <a:pt x="1079" y="1122"/>
                  </a:cubicBezTo>
                  <a:cubicBezTo>
                    <a:pt x="1175" y="1111"/>
                    <a:pt x="1271" y="1089"/>
                    <a:pt x="1361" y="1052"/>
                  </a:cubicBezTo>
                  <a:cubicBezTo>
                    <a:pt x="1573" y="969"/>
                    <a:pt x="1756" y="827"/>
                    <a:pt x="1915" y="667"/>
                  </a:cubicBezTo>
                  <a:cubicBezTo>
                    <a:pt x="1923" y="658"/>
                    <a:pt x="1933" y="652"/>
                    <a:pt x="1938" y="641"/>
                  </a:cubicBezTo>
                  <a:cubicBezTo>
                    <a:pt x="1885" y="589"/>
                    <a:pt x="1831" y="536"/>
                    <a:pt x="1774" y="488"/>
                  </a:cubicBezTo>
                  <a:cubicBezTo>
                    <a:pt x="1651" y="383"/>
                    <a:pt x="1514" y="292"/>
                    <a:pt x="1362" y="232"/>
                  </a:cubicBezTo>
                  <a:cubicBezTo>
                    <a:pt x="1279" y="199"/>
                    <a:pt x="1191" y="176"/>
                    <a:pt x="1102" y="165"/>
                  </a:cubicBezTo>
                  <a:cubicBezTo>
                    <a:pt x="1088" y="162"/>
                    <a:pt x="1073" y="165"/>
                    <a:pt x="1058" y="160"/>
                  </a:cubicBezTo>
                  <a:cubicBezTo>
                    <a:pt x="1011" y="158"/>
                    <a:pt x="964" y="158"/>
                    <a:pt x="918" y="160"/>
                  </a:cubicBezTo>
                  <a:close/>
                  <a:moveTo>
                    <a:pt x="2144" y="641"/>
                  </a:moveTo>
                  <a:cubicBezTo>
                    <a:pt x="2203" y="707"/>
                    <a:pt x="2259" y="776"/>
                    <a:pt x="2311" y="848"/>
                  </a:cubicBezTo>
                  <a:cubicBezTo>
                    <a:pt x="2313" y="828"/>
                    <a:pt x="2312" y="809"/>
                    <a:pt x="2312" y="789"/>
                  </a:cubicBezTo>
                  <a:cubicBezTo>
                    <a:pt x="2312" y="671"/>
                    <a:pt x="2313" y="554"/>
                    <a:pt x="2312" y="436"/>
                  </a:cubicBezTo>
                  <a:cubicBezTo>
                    <a:pt x="2258" y="506"/>
                    <a:pt x="2204" y="576"/>
                    <a:pt x="2144" y="6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1789" y="1616"/>
              <a:ext cx="334" cy="337"/>
            </a:xfrm>
            <a:custGeom>
              <a:avLst/>
              <a:gdLst>
                <a:gd name="T0" fmla="*/ 50 w 164"/>
                <a:gd name="T1" fmla="*/ 10 h 165"/>
                <a:gd name="T2" fmla="*/ 133 w 164"/>
                <a:gd name="T3" fmla="*/ 27 h 165"/>
                <a:gd name="T4" fmla="*/ 131 w 164"/>
                <a:gd name="T5" fmla="*/ 138 h 165"/>
                <a:gd name="T6" fmla="*/ 25 w 164"/>
                <a:gd name="T7" fmla="*/ 136 h 165"/>
                <a:gd name="T8" fmla="*/ 2 w 164"/>
                <a:gd name="T9" fmla="*/ 76 h 165"/>
                <a:gd name="T10" fmla="*/ 50 w 164"/>
                <a:gd name="T11" fmla="*/ 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65">
                  <a:moveTo>
                    <a:pt x="50" y="10"/>
                  </a:moveTo>
                  <a:cubicBezTo>
                    <a:pt x="78" y="0"/>
                    <a:pt x="113" y="5"/>
                    <a:pt x="133" y="27"/>
                  </a:cubicBezTo>
                  <a:cubicBezTo>
                    <a:pt x="164" y="56"/>
                    <a:pt x="162" y="111"/>
                    <a:pt x="131" y="138"/>
                  </a:cubicBezTo>
                  <a:cubicBezTo>
                    <a:pt x="102" y="165"/>
                    <a:pt x="52" y="165"/>
                    <a:pt x="25" y="136"/>
                  </a:cubicBezTo>
                  <a:cubicBezTo>
                    <a:pt x="9" y="121"/>
                    <a:pt x="0" y="98"/>
                    <a:pt x="2" y="76"/>
                  </a:cubicBezTo>
                  <a:cubicBezTo>
                    <a:pt x="3" y="47"/>
                    <a:pt x="24" y="20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5297648" y="3957384"/>
            <a:ext cx="110350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200" b="1" dirty="0">
                <a:solidFill>
                  <a:srgbClr val="0099FF"/>
                </a:solidFill>
              </a:rPr>
              <a:t>FOUR</a:t>
            </a:r>
            <a:endParaRPr lang="zh-CN" altLang="en-US" sz="3200" b="1" dirty="0">
              <a:solidFill>
                <a:srgbClr val="0099F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92080" y="4396774"/>
            <a:ext cx="2595941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我在测试过程中，总是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被打断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要去做其它的事</a:t>
            </a:r>
          </a:p>
        </p:txBody>
      </p:sp>
      <p:grpSp>
        <p:nvGrpSpPr>
          <p:cNvPr id="58" name="Group 4"/>
          <p:cNvGrpSpPr>
            <a:grpSpLocks noChangeAspect="1"/>
          </p:cNvGrpSpPr>
          <p:nvPr/>
        </p:nvGrpSpPr>
        <p:grpSpPr bwMode="auto">
          <a:xfrm rot="1664383">
            <a:off x="6621256" y="3121699"/>
            <a:ext cx="361553" cy="188120"/>
            <a:chOff x="769" y="701"/>
            <a:chExt cx="5022" cy="2613"/>
          </a:xfrm>
          <a:solidFill>
            <a:srgbClr val="92D050"/>
          </a:solidFill>
        </p:grpSpPr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769" y="701"/>
              <a:ext cx="5022" cy="2613"/>
            </a:xfrm>
            <a:custGeom>
              <a:avLst/>
              <a:gdLst>
                <a:gd name="T0" fmla="*/ 850 w 2466"/>
                <a:gd name="T1" fmla="*/ 14 h 1282"/>
                <a:gd name="T2" fmla="*/ 1093 w 2466"/>
                <a:gd name="T3" fmla="*/ 10 h 1282"/>
                <a:gd name="T4" fmla="*/ 1417 w 2466"/>
                <a:gd name="T5" fmla="*/ 90 h 1282"/>
                <a:gd name="T6" fmla="*/ 1470 w 2466"/>
                <a:gd name="T7" fmla="*/ 112 h 1282"/>
                <a:gd name="T8" fmla="*/ 2040 w 2466"/>
                <a:gd name="T9" fmla="*/ 529 h 1282"/>
                <a:gd name="T10" fmla="*/ 2057 w 2466"/>
                <a:gd name="T11" fmla="*/ 512 h 1282"/>
                <a:gd name="T12" fmla="*/ 2313 w 2466"/>
                <a:gd name="T13" fmla="*/ 167 h 1282"/>
                <a:gd name="T14" fmla="*/ 2466 w 2466"/>
                <a:gd name="T15" fmla="*/ 167 h 1282"/>
                <a:gd name="T16" fmla="*/ 2466 w 2466"/>
                <a:gd name="T17" fmla="*/ 1118 h 1282"/>
                <a:gd name="T18" fmla="*/ 2313 w 2466"/>
                <a:gd name="T19" fmla="*/ 1119 h 1282"/>
                <a:gd name="T20" fmla="*/ 2039 w 2466"/>
                <a:gd name="T21" fmla="*/ 755 h 1282"/>
                <a:gd name="T22" fmla="*/ 1518 w 2466"/>
                <a:gd name="T23" fmla="*/ 1148 h 1282"/>
                <a:gd name="T24" fmla="*/ 1090 w 2466"/>
                <a:gd name="T25" fmla="*/ 1275 h 1282"/>
                <a:gd name="T26" fmla="*/ 838 w 2466"/>
                <a:gd name="T27" fmla="*/ 1268 h 1282"/>
                <a:gd name="T28" fmla="*/ 718 w 2466"/>
                <a:gd name="T29" fmla="*/ 1245 h 1282"/>
                <a:gd name="T30" fmla="*/ 706 w 2466"/>
                <a:gd name="T31" fmla="*/ 1242 h 1282"/>
                <a:gd name="T32" fmla="*/ 278 w 2466"/>
                <a:gd name="T33" fmla="*/ 1025 h 1282"/>
                <a:gd name="T34" fmla="*/ 37 w 2466"/>
                <a:gd name="T35" fmla="*/ 751 h 1282"/>
                <a:gd name="T36" fmla="*/ 8 w 2466"/>
                <a:gd name="T37" fmla="*/ 616 h 1282"/>
                <a:gd name="T38" fmla="*/ 56 w 2466"/>
                <a:gd name="T39" fmla="*/ 499 h 1282"/>
                <a:gd name="T40" fmla="*/ 167 w 2466"/>
                <a:gd name="T41" fmla="*/ 358 h 1282"/>
                <a:gd name="T42" fmla="*/ 574 w 2466"/>
                <a:gd name="T43" fmla="*/ 86 h 1282"/>
                <a:gd name="T44" fmla="*/ 722 w 2466"/>
                <a:gd name="T45" fmla="*/ 37 h 1282"/>
                <a:gd name="T46" fmla="*/ 850 w 2466"/>
                <a:gd name="T47" fmla="*/ 14 h 1282"/>
                <a:gd name="T48" fmla="*/ 918 w 2466"/>
                <a:gd name="T49" fmla="*/ 160 h 1282"/>
                <a:gd name="T50" fmla="*/ 878 w 2466"/>
                <a:gd name="T51" fmla="*/ 165 h 1282"/>
                <a:gd name="T52" fmla="*/ 782 w 2466"/>
                <a:gd name="T53" fmla="*/ 181 h 1282"/>
                <a:gd name="T54" fmla="*/ 682 w 2466"/>
                <a:gd name="T55" fmla="*/ 210 h 1282"/>
                <a:gd name="T56" fmla="*/ 410 w 2466"/>
                <a:gd name="T57" fmla="*/ 350 h 1282"/>
                <a:gd name="T58" fmla="*/ 181 w 2466"/>
                <a:gd name="T59" fmla="*/ 584 h 1282"/>
                <a:gd name="T60" fmla="*/ 160 w 2466"/>
                <a:gd name="T61" fmla="*/ 653 h 1282"/>
                <a:gd name="T62" fmla="*/ 198 w 2466"/>
                <a:gd name="T63" fmla="*/ 725 h 1282"/>
                <a:gd name="T64" fmla="*/ 336 w 2466"/>
                <a:gd name="T65" fmla="*/ 875 h 1282"/>
                <a:gd name="T66" fmla="*/ 565 w 2466"/>
                <a:gd name="T67" fmla="*/ 1026 h 1282"/>
                <a:gd name="T68" fmla="*/ 690 w 2466"/>
                <a:gd name="T69" fmla="*/ 1077 h 1282"/>
                <a:gd name="T70" fmla="*/ 762 w 2466"/>
                <a:gd name="T71" fmla="*/ 1097 h 1282"/>
                <a:gd name="T72" fmla="*/ 795 w 2466"/>
                <a:gd name="T73" fmla="*/ 1105 h 1282"/>
                <a:gd name="T74" fmla="*/ 866 w 2466"/>
                <a:gd name="T75" fmla="*/ 1117 h 1282"/>
                <a:gd name="T76" fmla="*/ 901 w 2466"/>
                <a:gd name="T77" fmla="*/ 1121 h 1282"/>
                <a:gd name="T78" fmla="*/ 974 w 2466"/>
                <a:gd name="T79" fmla="*/ 1126 h 1282"/>
                <a:gd name="T80" fmla="*/ 1014 w 2466"/>
                <a:gd name="T81" fmla="*/ 1126 h 1282"/>
                <a:gd name="T82" fmla="*/ 1079 w 2466"/>
                <a:gd name="T83" fmla="*/ 1122 h 1282"/>
                <a:gd name="T84" fmla="*/ 1361 w 2466"/>
                <a:gd name="T85" fmla="*/ 1052 h 1282"/>
                <a:gd name="T86" fmla="*/ 1915 w 2466"/>
                <a:gd name="T87" fmla="*/ 667 h 1282"/>
                <a:gd name="T88" fmla="*/ 1938 w 2466"/>
                <a:gd name="T89" fmla="*/ 641 h 1282"/>
                <a:gd name="T90" fmla="*/ 1774 w 2466"/>
                <a:gd name="T91" fmla="*/ 488 h 1282"/>
                <a:gd name="T92" fmla="*/ 1362 w 2466"/>
                <a:gd name="T93" fmla="*/ 232 h 1282"/>
                <a:gd name="T94" fmla="*/ 1102 w 2466"/>
                <a:gd name="T95" fmla="*/ 165 h 1282"/>
                <a:gd name="T96" fmla="*/ 1058 w 2466"/>
                <a:gd name="T97" fmla="*/ 160 h 1282"/>
                <a:gd name="T98" fmla="*/ 918 w 2466"/>
                <a:gd name="T99" fmla="*/ 160 h 1282"/>
                <a:gd name="T100" fmla="*/ 2144 w 2466"/>
                <a:gd name="T101" fmla="*/ 641 h 1282"/>
                <a:gd name="T102" fmla="*/ 2311 w 2466"/>
                <a:gd name="T103" fmla="*/ 848 h 1282"/>
                <a:gd name="T104" fmla="*/ 2312 w 2466"/>
                <a:gd name="T105" fmla="*/ 789 h 1282"/>
                <a:gd name="T106" fmla="*/ 2312 w 2466"/>
                <a:gd name="T107" fmla="*/ 436 h 1282"/>
                <a:gd name="T108" fmla="*/ 2144 w 2466"/>
                <a:gd name="T109" fmla="*/ 641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66" h="1282">
                  <a:moveTo>
                    <a:pt x="850" y="14"/>
                  </a:moveTo>
                  <a:cubicBezTo>
                    <a:pt x="931" y="2"/>
                    <a:pt x="1013" y="0"/>
                    <a:pt x="1093" y="10"/>
                  </a:cubicBezTo>
                  <a:cubicBezTo>
                    <a:pt x="1205" y="19"/>
                    <a:pt x="1314" y="48"/>
                    <a:pt x="1417" y="90"/>
                  </a:cubicBezTo>
                  <a:cubicBezTo>
                    <a:pt x="1435" y="97"/>
                    <a:pt x="1453" y="105"/>
                    <a:pt x="1470" y="112"/>
                  </a:cubicBezTo>
                  <a:cubicBezTo>
                    <a:pt x="1686" y="211"/>
                    <a:pt x="1875" y="360"/>
                    <a:pt x="2040" y="529"/>
                  </a:cubicBezTo>
                  <a:cubicBezTo>
                    <a:pt x="2046" y="525"/>
                    <a:pt x="2052" y="518"/>
                    <a:pt x="2057" y="512"/>
                  </a:cubicBezTo>
                  <a:cubicBezTo>
                    <a:pt x="2149" y="402"/>
                    <a:pt x="2235" y="287"/>
                    <a:pt x="2313" y="167"/>
                  </a:cubicBezTo>
                  <a:cubicBezTo>
                    <a:pt x="2364" y="168"/>
                    <a:pt x="2415" y="167"/>
                    <a:pt x="2466" y="167"/>
                  </a:cubicBezTo>
                  <a:cubicBezTo>
                    <a:pt x="2466" y="484"/>
                    <a:pt x="2466" y="801"/>
                    <a:pt x="2466" y="1118"/>
                  </a:cubicBezTo>
                  <a:cubicBezTo>
                    <a:pt x="2415" y="1119"/>
                    <a:pt x="2364" y="1118"/>
                    <a:pt x="2313" y="1119"/>
                  </a:cubicBezTo>
                  <a:cubicBezTo>
                    <a:pt x="2228" y="993"/>
                    <a:pt x="2139" y="870"/>
                    <a:pt x="2039" y="755"/>
                  </a:cubicBezTo>
                  <a:cubicBezTo>
                    <a:pt x="1887" y="911"/>
                    <a:pt x="1714" y="1050"/>
                    <a:pt x="1518" y="1148"/>
                  </a:cubicBezTo>
                  <a:cubicBezTo>
                    <a:pt x="1384" y="1215"/>
                    <a:pt x="1239" y="1261"/>
                    <a:pt x="1090" y="1275"/>
                  </a:cubicBezTo>
                  <a:cubicBezTo>
                    <a:pt x="1006" y="1282"/>
                    <a:pt x="921" y="1282"/>
                    <a:pt x="838" y="1268"/>
                  </a:cubicBezTo>
                  <a:cubicBezTo>
                    <a:pt x="798" y="1263"/>
                    <a:pt x="757" y="1255"/>
                    <a:pt x="718" y="1245"/>
                  </a:cubicBezTo>
                  <a:cubicBezTo>
                    <a:pt x="714" y="1244"/>
                    <a:pt x="710" y="1243"/>
                    <a:pt x="706" y="1242"/>
                  </a:cubicBezTo>
                  <a:cubicBezTo>
                    <a:pt x="550" y="1199"/>
                    <a:pt x="404" y="1125"/>
                    <a:pt x="278" y="1025"/>
                  </a:cubicBezTo>
                  <a:cubicBezTo>
                    <a:pt x="182" y="949"/>
                    <a:pt x="94" y="860"/>
                    <a:pt x="37" y="751"/>
                  </a:cubicBezTo>
                  <a:cubicBezTo>
                    <a:pt x="17" y="710"/>
                    <a:pt x="0" y="663"/>
                    <a:pt x="8" y="616"/>
                  </a:cubicBezTo>
                  <a:cubicBezTo>
                    <a:pt x="15" y="574"/>
                    <a:pt x="34" y="535"/>
                    <a:pt x="56" y="499"/>
                  </a:cubicBezTo>
                  <a:cubicBezTo>
                    <a:pt x="87" y="447"/>
                    <a:pt x="125" y="401"/>
                    <a:pt x="167" y="358"/>
                  </a:cubicBezTo>
                  <a:cubicBezTo>
                    <a:pt x="282" y="240"/>
                    <a:pt x="422" y="148"/>
                    <a:pt x="574" y="86"/>
                  </a:cubicBezTo>
                  <a:cubicBezTo>
                    <a:pt x="623" y="66"/>
                    <a:pt x="672" y="51"/>
                    <a:pt x="722" y="37"/>
                  </a:cubicBezTo>
                  <a:cubicBezTo>
                    <a:pt x="765" y="28"/>
                    <a:pt x="807" y="18"/>
                    <a:pt x="850" y="14"/>
                  </a:cubicBezTo>
                  <a:close/>
                  <a:moveTo>
                    <a:pt x="918" y="160"/>
                  </a:moveTo>
                  <a:cubicBezTo>
                    <a:pt x="905" y="164"/>
                    <a:pt x="891" y="163"/>
                    <a:pt x="878" y="165"/>
                  </a:cubicBezTo>
                  <a:cubicBezTo>
                    <a:pt x="846" y="170"/>
                    <a:pt x="814" y="173"/>
                    <a:pt x="782" y="181"/>
                  </a:cubicBezTo>
                  <a:cubicBezTo>
                    <a:pt x="749" y="190"/>
                    <a:pt x="715" y="198"/>
                    <a:pt x="682" y="210"/>
                  </a:cubicBezTo>
                  <a:cubicBezTo>
                    <a:pt x="585" y="243"/>
                    <a:pt x="493" y="290"/>
                    <a:pt x="410" y="350"/>
                  </a:cubicBezTo>
                  <a:cubicBezTo>
                    <a:pt x="322" y="415"/>
                    <a:pt x="240" y="491"/>
                    <a:pt x="181" y="584"/>
                  </a:cubicBezTo>
                  <a:cubicBezTo>
                    <a:pt x="170" y="605"/>
                    <a:pt x="155" y="628"/>
                    <a:pt x="160" y="653"/>
                  </a:cubicBezTo>
                  <a:cubicBezTo>
                    <a:pt x="169" y="679"/>
                    <a:pt x="182" y="703"/>
                    <a:pt x="198" y="725"/>
                  </a:cubicBezTo>
                  <a:cubicBezTo>
                    <a:pt x="237" y="781"/>
                    <a:pt x="284" y="831"/>
                    <a:pt x="336" y="875"/>
                  </a:cubicBezTo>
                  <a:cubicBezTo>
                    <a:pt x="405" y="935"/>
                    <a:pt x="483" y="985"/>
                    <a:pt x="565" y="1026"/>
                  </a:cubicBezTo>
                  <a:cubicBezTo>
                    <a:pt x="606" y="1045"/>
                    <a:pt x="648" y="1062"/>
                    <a:pt x="690" y="1077"/>
                  </a:cubicBezTo>
                  <a:cubicBezTo>
                    <a:pt x="714" y="1085"/>
                    <a:pt x="738" y="1090"/>
                    <a:pt x="762" y="1097"/>
                  </a:cubicBezTo>
                  <a:cubicBezTo>
                    <a:pt x="773" y="1100"/>
                    <a:pt x="784" y="1103"/>
                    <a:pt x="795" y="1105"/>
                  </a:cubicBezTo>
                  <a:cubicBezTo>
                    <a:pt x="818" y="1111"/>
                    <a:pt x="842" y="1113"/>
                    <a:pt x="866" y="1117"/>
                  </a:cubicBezTo>
                  <a:cubicBezTo>
                    <a:pt x="878" y="1118"/>
                    <a:pt x="890" y="1119"/>
                    <a:pt x="901" y="1121"/>
                  </a:cubicBezTo>
                  <a:cubicBezTo>
                    <a:pt x="925" y="1125"/>
                    <a:pt x="950" y="1121"/>
                    <a:pt x="974" y="1126"/>
                  </a:cubicBezTo>
                  <a:cubicBezTo>
                    <a:pt x="987" y="1126"/>
                    <a:pt x="1001" y="1126"/>
                    <a:pt x="1014" y="1126"/>
                  </a:cubicBezTo>
                  <a:cubicBezTo>
                    <a:pt x="1036" y="1122"/>
                    <a:pt x="1057" y="1124"/>
                    <a:pt x="1079" y="1122"/>
                  </a:cubicBezTo>
                  <a:cubicBezTo>
                    <a:pt x="1175" y="1111"/>
                    <a:pt x="1271" y="1089"/>
                    <a:pt x="1361" y="1052"/>
                  </a:cubicBezTo>
                  <a:cubicBezTo>
                    <a:pt x="1573" y="969"/>
                    <a:pt x="1756" y="827"/>
                    <a:pt x="1915" y="667"/>
                  </a:cubicBezTo>
                  <a:cubicBezTo>
                    <a:pt x="1923" y="658"/>
                    <a:pt x="1933" y="652"/>
                    <a:pt x="1938" y="641"/>
                  </a:cubicBezTo>
                  <a:cubicBezTo>
                    <a:pt x="1885" y="589"/>
                    <a:pt x="1831" y="536"/>
                    <a:pt x="1774" y="488"/>
                  </a:cubicBezTo>
                  <a:cubicBezTo>
                    <a:pt x="1651" y="383"/>
                    <a:pt x="1514" y="292"/>
                    <a:pt x="1362" y="232"/>
                  </a:cubicBezTo>
                  <a:cubicBezTo>
                    <a:pt x="1279" y="199"/>
                    <a:pt x="1191" y="176"/>
                    <a:pt x="1102" y="165"/>
                  </a:cubicBezTo>
                  <a:cubicBezTo>
                    <a:pt x="1088" y="162"/>
                    <a:pt x="1073" y="165"/>
                    <a:pt x="1058" y="160"/>
                  </a:cubicBezTo>
                  <a:cubicBezTo>
                    <a:pt x="1011" y="158"/>
                    <a:pt x="964" y="158"/>
                    <a:pt x="918" y="160"/>
                  </a:cubicBezTo>
                  <a:close/>
                  <a:moveTo>
                    <a:pt x="2144" y="641"/>
                  </a:moveTo>
                  <a:cubicBezTo>
                    <a:pt x="2203" y="707"/>
                    <a:pt x="2259" y="776"/>
                    <a:pt x="2311" y="848"/>
                  </a:cubicBezTo>
                  <a:cubicBezTo>
                    <a:pt x="2313" y="828"/>
                    <a:pt x="2312" y="809"/>
                    <a:pt x="2312" y="789"/>
                  </a:cubicBezTo>
                  <a:cubicBezTo>
                    <a:pt x="2312" y="671"/>
                    <a:pt x="2313" y="554"/>
                    <a:pt x="2312" y="436"/>
                  </a:cubicBezTo>
                  <a:cubicBezTo>
                    <a:pt x="2258" y="506"/>
                    <a:pt x="2204" y="576"/>
                    <a:pt x="2144" y="6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1789" y="1616"/>
              <a:ext cx="334" cy="337"/>
            </a:xfrm>
            <a:custGeom>
              <a:avLst/>
              <a:gdLst>
                <a:gd name="T0" fmla="*/ 50 w 164"/>
                <a:gd name="T1" fmla="*/ 10 h 165"/>
                <a:gd name="T2" fmla="*/ 133 w 164"/>
                <a:gd name="T3" fmla="*/ 27 h 165"/>
                <a:gd name="T4" fmla="*/ 131 w 164"/>
                <a:gd name="T5" fmla="*/ 138 h 165"/>
                <a:gd name="T6" fmla="*/ 25 w 164"/>
                <a:gd name="T7" fmla="*/ 136 h 165"/>
                <a:gd name="T8" fmla="*/ 2 w 164"/>
                <a:gd name="T9" fmla="*/ 76 h 165"/>
                <a:gd name="T10" fmla="*/ 50 w 164"/>
                <a:gd name="T11" fmla="*/ 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65">
                  <a:moveTo>
                    <a:pt x="50" y="10"/>
                  </a:moveTo>
                  <a:cubicBezTo>
                    <a:pt x="78" y="0"/>
                    <a:pt x="113" y="5"/>
                    <a:pt x="133" y="27"/>
                  </a:cubicBezTo>
                  <a:cubicBezTo>
                    <a:pt x="164" y="56"/>
                    <a:pt x="162" y="111"/>
                    <a:pt x="131" y="138"/>
                  </a:cubicBezTo>
                  <a:cubicBezTo>
                    <a:pt x="102" y="165"/>
                    <a:pt x="52" y="165"/>
                    <a:pt x="25" y="136"/>
                  </a:cubicBezTo>
                  <a:cubicBezTo>
                    <a:pt x="9" y="121"/>
                    <a:pt x="0" y="98"/>
                    <a:pt x="2" y="76"/>
                  </a:cubicBezTo>
                  <a:cubicBezTo>
                    <a:pt x="3" y="47"/>
                    <a:pt x="24" y="20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7"/>
          <p:cNvSpPr txBox="1"/>
          <p:nvPr/>
        </p:nvSpPr>
        <p:spPr>
          <a:xfrm>
            <a:off x="899967" y="2076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rPr>
              <a:t>现状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3" name="文本框 55"/>
          <p:cNvSpPr txBox="1"/>
          <p:nvPr/>
        </p:nvSpPr>
        <p:spPr>
          <a:xfrm>
            <a:off x="6803684" y="2326321"/>
            <a:ext cx="8790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200" b="1" dirty="0" smtClean="0">
                <a:solidFill>
                  <a:srgbClr val="0099FF"/>
                </a:solidFill>
              </a:rPr>
              <a:t>FIVE</a:t>
            </a:r>
            <a:endParaRPr lang="zh-CN" altLang="en-US" sz="3200" b="1" dirty="0">
              <a:solidFill>
                <a:srgbClr val="0099FF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53438" y="2765711"/>
            <a:ext cx="2351726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不关心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自己的工作效率和未来的职业规划，领导安排啥，我就做啥</a:t>
            </a:r>
          </a:p>
        </p:txBody>
      </p:sp>
    </p:spTree>
    <p:extLst>
      <p:ext uri="{BB962C8B-B14F-4D97-AF65-F5344CB8AC3E}">
        <p14:creationId xmlns:p14="http://schemas.microsoft.com/office/powerpoint/2010/main" val="35075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3275856" y="2013436"/>
            <a:ext cx="3888432" cy="70233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r>
              <a:rPr lang="zh-CN" altLang="en-US" sz="4800" dirty="0" smtClean="0"/>
              <a:t>如何改变</a:t>
            </a:r>
            <a:endParaRPr sz="4800" dirty="0"/>
          </a:p>
        </p:txBody>
      </p:sp>
      <p:sp>
        <p:nvSpPr>
          <p:cNvPr id="171" name="矩形 2"/>
          <p:cNvSpPr txBox="1"/>
          <p:nvPr/>
        </p:nvSpPr>
        <p:spPr>
          <a:xfrm>
            <a:off x="1776982" y="933563"/>
            <a:ext cx="1256109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8000" b="1">
                <a:solidFill>
                  <a:srgbClr val="F2F2F2"/>
                </a:solidFill>
              </a:defRPr>
            </a:lvl1pPr>
          </a:lstStyle>
          <a:p>
            <a:r>
              <a:rPr lang="en-U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14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1750" y="262920"/>
            <a:ext cx="455110" cy="554882"/>
            <a:chOff x="2440388" y="1894114"/>
            <a:chExt cx="803554" cy="979714"/>
          </a:xfrm>
        </p:grpSpPr>
        <p:sp>
          <p:nvSpPr>
            <p:cNvPr id="6" name="等腰三角形 5"/>
            <p:cNvSpPr/>
            <p:nvPr/>
          </p:nvSpPr>
          <p:spPr>
            <a:xfrm rot="17584697">
              <a:off x="2394857" y="2024742"/>
              <a:ext cx="979714" cy="718457"/>
            </a:xfrm>
            <a:prstGeom prst="triangle">
              <a:avLst>
                <a:gd name="adj" fmla="val 77097"/>
              </a:avLst>
            </a:prstGeom>
            <a:solidFill>
              <a:srgbClr val="003A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371073">
              <a:off x="2440388" y="2353887"/>
              <a:ext cx="595021" cy="460532"/>
            </a:xfrm>
            <a:prstGeom prst="triangle">
              <a:avLst>
                <a:gd name="adj" fmla="val 77097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30"/>
          <p:cNvCxnSpPr>
            <a:stCxn id="25" idx="0"/>
            <a:endCxn id="14" idx="181"/>
          </p:cNvCxnSpPr>
          <p:nvPr/>
        </p:nvCxnSpPr>
        <p:spPr>
          <a:xfrm flipH="1">
            <a:off x="4314133" y="2946736"/>
            <a:ext cx="851546" cy="55822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8" idx="0"/>
          </p:cNvCxnSpPr>
          <p:nvPr/>
        </p:nvCxnSpPr>
        <p:spPr>
          <a:xfrm>
            <a:off x="3898025" y="2938324"/>
            <a:ext cx="487188" cy="52463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 rot="8508310">
            <a:off x="3223169" y="2149535"/>
            <a:ext cx="803174" cy="883461"/>
            <a:chOff x="2862072" y="1372082"/>
            <a:chExt cx="1655064" cy="1820507"/>
          </a:xfrm>
        </p:grpSpPr>
        <p:sp>
          <p:nvSpPr>
            <p:cNvPr id="17" name="椭圆 16"/>
            <p:cNvSpPr/>
            <p:nvPr/>
          </p:nvSpPr>
          <p:spPr>
            <a:xfrm>
              <a:off x="2862072" y="1537525"/>
              <a:ext cx="1655064" cy="165506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3483521" y="1372082"/>
              <a:ext cx="411480" cy="41148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1315700">
            <a:off x="4147252" y="1329627"/>
            <a:ext cx="803174" cy="883461"/>
            <a:chOff x="2862072" y="1372082"/>
            <a:chExt cx="1655064" cy="1820508"/>
          </a:xfrm>
        </p:grpSpPr>
        <p:sp>
          <p:nvSpPr>
            <p:cNvPr id="21" name="椭圆 20"/>
            <p:cNvSpPr/>
            <p:nvPr/>
          </p:nvSpPr>
          <p:spPr>
            <a:xfrm>
              <a:off x="2862072" y="1537526"/>
              <a:ext cx="1655064" cy="165506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483521" y="1372082"/>
              <a:ext cx="411480" cy="41148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rot="13513119">
            <a:off x="5077515" y="2193731"/>
            <a:ext cx="803174" cy="883461"/>
            <a:chOff x="2862072" y="1372082"/>
            <a:chExt cx="1655064" cy="1820507"/>
          </a:xfrm>
        </p:grpSpPr>
        <p:sp>
          <p:nvSpPr>
            <p:cNvPr id="24" name="椭圆 23"/>
            <p:cNvSpPr/>
            <p:nvPr/>
          </p:nvSpPr>
          <p:spPr>
            <a:xfrm>
              <a:off x="2862072" y="1537525"/>
              <a:ext cx="1655064" cy="165506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483521" y="1372082"/>
              <a:ext cx="411480" cy="41148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连接符 27"/>
          <p:cNvCxnSpPr>
            <a:stCxn id="22" idx="0"/>
            <a:endCxn id="14" idx="191"/>
          </p:cNvCxnSpPr>
          <p:nvPr/>
        </p:nvCxnSpPr>
        <p:spPr>
          <a:xfrm flipH="1">
            <a:off x="4378732" y="2208151"/>
            <a:ext cx="104255" cy="118942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309049" y="3393781"/>
            <a:ext cx="822122" cy="1536285"/>
            <a:chOff x="5194301" y="2276475"/>
            <a:chExt cx="2054225" cy="3860800"/>
          </a:xfrm>
          <a:solidFill>
            <a:srgbClr val="595959"/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889625" y="2530475"/>
              <a:ext cx="717551" cy="717551"/>
            </a:xfrm>
            <a:custGeom>
              <a:avLst/>
              <a:gdLst>
                <a:gd name="T0" fmla="*/ 226 w 452"/>
                <a:gd name="T1" fmla="*/ 0 h 452"/>
                <a:gd name="T2" fmla="*/ 270 w 452"/>
                <a:gd name="T3" fmla="*/ 6 h 452"/>
                <a:gd name="T4" fmla="*/ 314 w 452"/>
                <a:gd name="T5" fmla="*/ 18 h 452"/>
                <a:gd name="T6" fmla="*/ 352 w 452"/>
                <a:gd name="T7" fmla="*/ 40 h 452"/>
                <a:gd name="T8" fmla="*/ 386 w 452"/>
                <a:gd name="T9" fmla="*/ 66 h 452"/>
                <a:gd name="T10" fmla="*/ 412 w 452"/>
                <a:gd name="T11" fmla="*/ 100 h 452"/>
                <a:gd name="T12" fmla="*/ 434 w 452"/>
                <a:gd name="T13" fmla="*/ 138 h 452"/>
                <a:gd name="T14" fmla="*/ 446 w 452"/>
                <a:gd name="T15" fmla="*/ 182 h 452"/>
                <a:gd name="T16" fmla="*/ 452 w 452"/>
                <a:gd name="T17" fmla="*/ 226 h 452"/>
                <a:gd name="T18" fmla="*/ 450 w 452"/>
                <a:gd name="T19" fmla="*/ 250 h 452"/>
                <a:gd name="T20" fmla="*/ 442 w 452"/>
                <a:gd name="T21" fmla="*/ 294 h 452"/>
                <a:gd name="T22" fmla="*/ 424 w 452"/>
                <a:gd name="T23" fmla="*/ 334 h 452"/>
                <a:gd name="T24" fmla="*/ 400 w 452"/>
                <a:gd name="T25" fmla="*/ 370 h 452"/>
                <a:gd name="T26" fmla="*/ 368 w 452"/>
                <a:gd name="T27" fmla="*/ 400 h 452"/>
                <a:gd name="T28" fmla="*/ 332 w 452"/>
                <a:gd name="T29" fmla="*/ 426 h 452"/>
                <a:gd name="T30" fmla="*/ 292 w 452"/>
                <a:gd name="T31" fmla="*/ 442 h 452"/>
                <a:gd name="T32" fmla="*/ 248 w 452"/>
                <a:gd name="T33" fmla="*/ 452 h 452"/>
                <a:gd name="T34" fmla="*/ 226 w 452"/>
                <a:gd name="T35" fmla="*/ 452 h 452"/>
                <a:gd name="T36" fmla="*/ 180 w 452"/>
                <a:gd name="T37" fmla="*/ 448 h 452"/>
                <a:gd name="T38" fmla="*/ 138 w 452"/>
                <a:gd name="T39" fmla="*/ 434 h 452"/>
                <a:gd name="T40" fmla="*/ 100 w 452"/>
                <a:gd name="T41" fmla="*/ 414 h 452"/>
                <a:gd name="T42" fmla="*/ 66 w 452"/>
                <a:gd name="T43" fmla="*/ 386 h 452"/>
                <a:gd name="T44" fmla="*/ 38 w 452"/>
                <a:gd name="T45" fmla="*/ 352 h 452"/>
                <a:gd name="T46" fmla="*/ 18 w 452"/>
                <a:gd name="T47" fmla="*/ 314 h 452"/>
                <a:gd name="T48" fmla="*/ 4 w 452"/>
                <a:gd name="T49" fmla="*/ 272 h 452"/>
                <a:gd name="T50" fmla="*/ 0 w 452"/>
                <a:gd name="T51" fmla="*/ 226 h 452"/>
                <a:gd name="T52" fmla="*/ 0 w 452"/>
                <a:gd name="T53" fmla="*/ 204 h 452"/>
                <a:gd name="T54" fmla="*/ 10 w 452"/>
                <a:gd name="T55" fmla="*/ 160 h 452"/>
                <a:gd name="T56" fmla="*/ 26 w 452"/>
                <a:gd name="T57" fmla="*/ 118 h 452"/>
                <a:gd name="T58" fmla="*/ 52 w 452"/>
                <a:gd name="T59" fmla="*/ 82 h 452"/>
                <a:gd name="T60" fmla="*/ 82 w 452"/>
                <a:gd name="T61" fmla="*/ 52 h 452"/>
                <a:gd name="T62" fmla="*/ 118 w 452"/>
                <a:gd name="T63" fmla="*/ 28 h 452"/>
                <a:gd name="T64" fmla="*/ 158 w 452"/>
                <a:gd name="T65" fmla="*/ 10 h 452"/>
                <a:gd name="T66" fmla="*/ 202 w 452"/>
                <a:gd name="T67" fmla="*/ 2 h 452"/>
                <a:gd name="T68" fmla="*/ 226 w 452"/>
                <a:gd name="T6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2" h="452">
                  <a:moveTo>
                    <a:pt x="226" y="0"/>
                  </a:moveTo>
                  <a:lnTo>
                    <a:pt x="226" y="0"/>
                  </a:lnTo>
                  <a:lnTo>
                    <a:pt x="248" y="2"/>
                  </a:lnTo>
                  <a:lnTo>
                    <a:pt x="270" y="6"/>
                  </a:lnTo>
                  <a:lnTo>
                    <a:pt x="292" y="10"/>
                  </a:lnTo>
                  <a:lnTo>
                    <a:pt x="314" y="18"/>
                  </a:lnTo>
                  <a:lnTo>
                    <a:pt x="332" y="28"/>
                  </a:lnTo>
                  <a:lnTo>
                    <a:pt x="352" y="40"/>
                  </a:lnTo>
                  <a:lnTo>
                    <a:pt x="368" y="52"/>
                  </a:lnTo>
                  <a:lnTo>
                    <a:pt x="386" y="66"/>
                  </a:lnTo>
                  <a:lnTo>
                    <a:pt x="400" y="82"/>
                  </a:lnTo>
                  <a:lnTo>
                    <a:pt x="412" y="100"/>
                  </a:lnTo>
                  <a:lnTo>
                    <a:pt x="424" y="118"/>
                  </a:lnTo>
                  <a:lnTo>
                    <a:pt x="434" y="138"/>
                  </a:lnTo>
                  <a:lnTo>
                    <a:pt x="442" y="160"/>
                  </a:lnTo>
                  <a:lnTo>
                    <a:pt x="446" y="182"/>
                  </a:lnTo>
                  <a:lnTo>
                    <a:pt x="450" y="204"/>
                  </a:lnTo>
                  <a:lnTo>
                    <a:pt x="452" y="226"/>
                  </a:lnTo>
                  <a:lnTo>
                    <a:pt x="452" y="226"/>
                  </a:lnTo>
                  <a:lnTo>
                    <a:pt x="450" y="250"/>
                  </a:lnTo>
                  <a:lnTo>
                    <a:pt x="446" y="272"/>
                  </a:lnTo>
                  <a:lnTo>
                    <a:pt x="442" y="294"/>
                  </a:lnTo>
                  <a:lnTo>
                    <a:pt x="434" y="314"/>
                  </a:lnTo>
                  <a:lnTo>
                    <a:pt x="424" y="334"/>
                  </a:lnTo>
                  <a:lnTo>
                    <a:pt x="412" y="352"/>
                  </a:lnTo>
                  <a:lnTo>
                    <a:pt x="400" y="370"/>
                  </a:lnTo>
                  <a:lnTo>
                    <a:pt x="386" y="386"/>
                  </a:lnTo>
                  <a:lnTo>
                    <a:pt x="368" y="400"/>
                  </a:lnTo>
                  <a:lnTo>
                    <a:pt x="352" y="414"/>
                  </a:lnTo>
                  <a:lnTo>
                    <a:pt x="332" y="426"/>
                  </a:lnTo>
                  <a:lnTo>
                    <a:pt x="314" y="434"/>
                  </a:lnTo>
                  <a:lnTo>
                    <a:pt x="292" y="442"/>
                  </a:lnTo>
                  <a:lnTo>
                    <a:pt x="270" y="448"/>
                  </a:lnTo>
                  <a:lnTo>
                    <a:pt x="248" y="452"/>
                  </a:lnTo>
                  <a:lnTo>
                    <a:pt x="226" y="452"/>
                  </a:lnTo>
                  <a:lnTo>
                    <a:pt x="226" y="452"/>
                  </a:lnTo>
                  <a:lnTo>
                    <a:pt x="202" y="452"/>
                  </a:lnTo>
                  <a:lnTo>
                    <a:pt x="180" y="448"/>
                  </a:lnTo>
                  <a:lnTo>
                    <a:pt x="158" y="442"/>
                  </a:lnTo>
                  <a:lnTo>
                    <a:pt x="138" y="434"/>
                  </a:lnTo>
                  <a:lnTo>
                    <a:pt x="118" y="426"/>
                  </a:lnTo>
                  <a:lnTo>
                    <a:pt x="100" y="414"/>
                  </a:lnTo>
                  <a:lnTo>
                    <a:pt x="82" y="400"/>
                  </a:lnTo>
                  <a:lnTo>
                    <a:pt x="66" y="386"/>
                  </a:lnTo>
                  <a:lnTo>
                    <a:pt x="52" y="370"/>
                  </a:lnTo>
                  <a:lnTo>
                    <a:pt x="38" y="352"/>
                  </a:lnTo>
                  <a:lnTo>
                    <a:pt x="26" y="334"/>
                  </a:lnTo>
                  <a:lnTo>
                    <a:pt x="18" y="314"/>
                  </a:lnTo>
                  <a:lnTo>
                    <a:pt x="10" y="294"/>
                  </a:lnTo>
                  <a:lnTo>
                    <a:pt x="4" y="272"/>
                  </a:lnTo>
                  <a:lnTo>
                    <a:pt x="0" y="25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04"/>
                  </a:lnTo>
                  <a:lnTo>
                    <a:pt x="4" y="182"/>
                  </a:lnTo>
                  <a:lnTo>
                    <a:pt x="10" y="160"/>
                  </a:lnTo>
                  <a:lnTo>
                    <a:pt x="18" y="138"/>
                  </a:lnTo>
                  <a:lnTo>
                    <a:pt x="26" y="118"/>
                  </a:lnTo>
                  <a:lnTo>
                    <a:pt x="38" y="100"/>
                  </a:lnTo>
                  <a:lnTo>
                    <a:pt x="52" y="82"/>
                  </a:lnTo>
                  <a:lnTo>
                    <a:pt x="66" y="66"/>
                  </a:lnTo>
                  <a:lnTo>
                    <a:pt x="82" y="52"/>
                  </a:lnTo>
                  <a:lnTo>
                    <a:pt x="100" y="40"/>
                  </a:lnTo>
                  <a:lnTo>
                    <a:pt x="118" y="28"/>
                  </a:lnTo>
                  <a:lnTo>
                    <a:pt x="138" y="18"/>
                  </a:lnTo>
                  <a:lnTo>
                    <a:pt x="158" y="10"/>
                  </a:lnTo>
                  <a:lnTo>
                    <a:pt x="180" y="6"/>
                  </a:lnTo>
                  <a:lnTo>
                    <a:pt x="202" y="2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 13"/>
            <p:cNvSpPr>
              <a:spLocks/>
            </p:cNvSpPr>
            <p:nvPr/>
          </p:nvSpPr>
          <p:spPr bwMode="auto">
            <a:xfrm>
              <a:off x="5194301" y="2276475"/>
              <a:ext cx="2054225" cy="3860800"/>
            </a:xfrm>
            <a:custGeom>
              <a:avLst/>
              <a:gdLst>
                <a:gd name="connsiteX0" fmla="*/ 231830 w 2054225"/>
                <a:gd name="connsiteY0" fmla="*/ 0 h 3860800"/>
                <a:gd name="connsiteX1" fmla="*/ 263525 w 2054225"/>
                <a:gd name="connsiteY1" fmla="*/ 0 h 3860800"/>
                <a:gd name="connsiteX2" fmla="*/ 282575 w 2054225"/>
                <a:gd name="connsiteY2" fmla="*/ 6350 h 3860800"/>
                <a:gd name="connsiteX3" fmla="*/ 301625 w 2054225"/>
                <a:gd name="connsiteY3" fmla="*/ 12700 h 3860800"/>
                <a:gd name="connsiteX4" fmla="*/ 320675 w 2054225"/>
                <a:gd name="connsiteY4" fmla="*/ 19050 h 3860800"/>
                <a:gd name="connsiteX5" fmla="*/ 336550 w 2054225"/>
                <a:gd name="connsiteY5" fmla="*/ 31750 h 3860800"/>
                <a:gd name="connsiteX6" fmla="*/ 352425 w 2054225"/>
                <a:gd name="connsiteY6" fmla="*/ 41275 h 3860800"/>
                <a:gd name="connsiteX7" fmla="*/ 368300 w 2054225"/>
                <a:gd name="connsiteY7" fmla="*/ 53975 h 3860800"/>
                <a:gd name="connsiteX8" fmla="*/ 393700 w 2054225"/>
                <a:gd name="connsiteY8" fmla="*/ 85725 h 3860800"/>
                <a:gd name="connsiteX9" fmla="*/ 412750 w 2054225"/>
                <a:gd name="connsiteY9" fmla="*/ 117475 h 3860800"/>
                <a:gd name="connsiteX10" fmla="*/ 419100 w 2054225"/>
                <a:gd name="connsiteY10" fmla="*/ 136525 h 3860800"/>
                <a:gd name="connsiteX11" fmla="*/ 425450 w 2054225"/>
                <a:gd name="connsiteY11" fmla="*/ 155575 h 3860800"/>
                <a:gd name="connsiteX12" fmla="*/ 428625 w 2054225"/>
                <a:gd name="connsiteY12" fmla="*/ 174625 h 3860800"/>
                <a:gd name="connsiteX13" fmla="*/ 431800 w 2054225"/>
                <a:gd name="connsiteY13" fmla="*/ 193675 h 3860800"/>
                <a:gd name="connsiteX14" fmla="*/ 431800 w 2054225"/>
                <a:gd name="connsiteY14" fmla="*/ 215900 h 3860800"/>
                <a:gd name="connsiteX15" fmla="*/ 428625 w 2054225"/>
                <a:gd name="connsiteY15" fmla="*/ 234950 h 3860800"/>
                <a:gd name="connsiteX16" fmla="*/ 419100 w 2054225"/>
                <a:gd name="connsiteY16" fmla="*/ 292100 h 3860800"/>
                <a:gd name="connsiteX17" fmla="*/ 412750 w 2054225"/>
                <a:gd name="connsiteY17" fmla="*/ 346075 h 3860800"/>
                <a:gd name="connsiteX18" fmla="*/ 409575 w 2054225"/>
                <a:gd name="connsiteY18" fmla="*/ 403225 h 3860800"/>
                <a:gd name="connsiteX19" fmla="*/ 406400 w 2054225"/>
                <a:gd name="connsiteY19" fmla="*/ 460375 h 3860800"/>
                <a:gd name="connsiteX20" fmla="*/ 406400 w 2054225"/>
                <a:gd name="connsiteY20" fmla="*/ 517525 h 3860800"/>
                <a:gd name="connsiteX21" fmla="*/ 412750 w 2054225"/>
                <a:gd name="connsiteY21" fmla="*/ 574675 h 3860800"/>
                <a:gd name="connsiteX22" fmla="*/ 419100 w 2054225"/>
                <a:gd name="connsiteY22" fmla="*/ 631825 h 3860800"/>
                <a:gd name="connsiteX23" fmla="*/ 431800 w 2054225"/>
                <a:gd name="connsiteY23" fmla="*/ 685800 h 3860800"/>
                <a:gd name="connsiteX24" fmla="*/ 447675 w 2054225"/>
                <a:gd name="connsiteY24" fmla="*/ 739775 h 3860800"/>
                <a:gd name="connsiteX25" fmla="*/ 466725 w 2054225"/>
                <a:gd name="connsiteY25" fmla="*/ 793750 h 3860800"/>
                <a:gd name="connsiteX26" fmla="*/ 492125 w 2054225"/>
                <a:gd name="connsiteY26" fmla="*/ 841375 h 3860800"/>
                <a:gd name="connsiteX27" fmla="*/ 520700 w 2054225"/>
                <a:gd name="connsiteY27" fmla="*/ 889000 h 3860800"/>
                <a:gd name="connsiteX28" fmla="*/ 558800 w 2054225"/>
                <a:gd name="connsiteY28" fmla="*/ 933450 h 3860800"/>
                <a:gd name="connsiteX29" fmla="*/ 600075 w 2054225"/>
                <a:gd name="connsiteY29" fmla="*/ 974725 h 3860800"/>
                <a:gd name="connsiteX30" fmla="*/ 647700 w 2054225"/>
                <a:gd name="connsiteY30" fmla="*/ 1009650 h 3860800"/>
                <a:gd name="connsiteX31" fmla="*/ 701675 w 2054225"/>
                <a:gd name="connsiteY31" fmla="*/ 1041400 h 3860800"/>
                <a:gd name="connsiteX32" fmla="*/ 746125 w 2054225"/>
                <a:gd name="connsiteY32" fmla="*/ 1038225 h 3860800"/>
                <a:gd name="connsiteX33" fmla="*/ 765175 w 2054225"/>
                <a:gd name="connsiteY33" fmla="*/ 1035050 h 3860800"/>
                <a:gd name="connsiteX34" fmla="*/ 1346200 w 2054225"/>
                <a:gd name="connsiteY34" fmla="*/ 1038225 h 3860800"/>
                <a:gd name="connsiteX35" fmla="*/ 1358900 w 2054225"/>
                <a:gd name="connsiteY35" fmla="*/ 1041400 h 3860800"/>
                <a:gd name="connsiteX36" fmla="*/ 1374775 w 2054225"/>
                <a:gd name="connsiteY36" fmla="*/ 1047750 h 3860800"/>
                <a:gd name="connsiteX37" fmla="*/ 1397000 w 2054225"/>
                <a:gd name="connsiteY37" fmla="*/ 1054100 h 3860800"/>
                <a:gd name="connsiteX38" fmla="*/ 1419225 w 2054225"/>
                <a:gd name="connsiteY38" fmla="*/ 1066800 h 3860800"/>
                <a:gd name="connsiteX39" fmla="*/ 1444625 w 2054225"/>
                <a:gd name="connsiteY39" fmla="*/ 1082675 h 3860800"/>
                <a:gd name="connsiteX40" fmla="*/ 1470025 w 2054225"/>
                <a:gd name="connsiteY40" fmla="*/ 1108075 h 3860800"/>
                <a:gd name="connsiteX41" fmla="*/ 1495425 w 2054225"/>
                <a:gd name="connsiteY41" fmla="*/ 1136650 h 3860800"/>
                <a:gd name="connsiteX42" fmla="*/ 1495425 w 2054225"/>
                <a:gd name="connsiteY42" fmla="*/ 1139825 h 3860800"/>
                <a:gd name="connsiteX43" fmla="*/ 1524000 w 2054225"/>
                <a:gd name="connsiteY43" fmla="*/ 1158875 h 3860800"/>
                <a:gd name="connsiteX44" fmla="*/ 1552575 w 2054225"/>
                <a:gd name="connsiteY44" fmla="*/ 1177925 h 3860800"/>
                <a:gd name="connsiteX45" fmla="*/ 1625600 w 2054225"/>
                <a:gd name="connsiteY45" fmla="*/ 1260475 h 3860800"/>
                <a:gd name="connsiteX46" fmla="*/ 1698625 w 2054225"/>
                <a:gd name="connsiteY46" fmla="*/ 1346200 h 3860800"/>
                <a:gd name="connsiteX47" fmla="*/ 1768475 w 2054225"/>
                <a:gd name="connsiteY47" fmla="*/ 1435100 h 3860800"/>
                <a:gd name="connsiteX48" fmla="*/ 1831975 w 2054225"/>
                <a:gd name="connsiteY48" fmla="*/ 1530350 h 3860800"/>
                <a:gd name="connsiteX49" fmla="*/ 1892300 w 2054225"/>
                <a:gd name="connsiteY49" fmla="*/ 1628775 h 3860800"/>
                <a:gd name="connsiteX50" fmla="*/ 1946275 w 2054225"/>
                <a:gd name="connsiteY50" fmla="*/ 1733550 h 3860800"/>
                <a:gd name="connsiteX51" fmla="*/ 1997075 w 2054225"/>
                <a:gd name="connsiteY51" fmla="*/ 1838325 h 3860800"/>
                <a:gd name="connsiteX52" fmla="*/ 2041525 w 2054225"/>
                <a:gd name="connsiteY52" fmla="*/ 1946275 h 3860800"/>
                <a:gd name="connsiteX53" fmla="*/ 2047875 w 2054225"/>
                <a:gd name="connsiteY53" fmla="*/ 1965325 h 3860800"/>
                <a:gd name="connsiteX54" fmla="*/ 2054225 w 2054225"/>
                <a:gd name="connsiteY54" fmla="*/ 1984375 h 3860800"/>
                <a:gd name="connsiteX55" fmla="*/ 2054225 w 2054225"/>
                <a:gd name="connsiteY55" fmla="*/ 2006600 h 3860800"/>
                <a:gd name="connsiteX56" fmla="*/ 2054225 w 2054225"/>
                <a:gd name="connsiteY56" fmla="*/ 2025650 h 3860800"/>
                <a:gd name="connsiteX57" fmla="*/ 2054225 w 2054225"/>
                <a:gd name="connsiteY57" fmla="*/ 2044700 h 3860800"/>
                <a:gd name="connsiteX58" fmla="*/ 2051050 w 2054225"/>
                <a:gd name="connsiteY58" fmla="*/ 2063750 h 3860800"/>
                <a:gd name="connsiteX59" fmla="*/ 2038350 w 2054225"/>
                <a:gd name="connsiteY59" fmla="*/ 2101850 h 3860800"/>
                <a:gd name="connsiteX60" fmla="*/ 2019300 w 2054225"/>
                <a:gd name="connsiteY60" fmla="*/ 2136775 h 3860800"/>
                <a:gd name="connsiteX61" fmla="*/ 2006600 w 2054225"/>
                <a:gd name="connsiteY61" fmla="*/ 2149475 h 3860800"/>
                <a:gd name="connsiteX62" fmla="*/ 1993900 w 2054225"/>
                <a:gd name="connsiteY62" fmla="*/ 2165350 h 3860800"/>
                <a:gd name="connsiteX63" fmla="*/ 1978025 w 2054225"/>
                <a:gd name="connsiteY63" fmla="*/ 2178050 h 3860800"/>
                <a:gd name="connsiteX64" fmla="*/ 1962150 w 2054225"/>
                <a:gd name="connsiteY64" fmla="*/ 2190750 h 3860800"/>
                <a:gd name="connsiteX65" fmla="*/ 1943100 w 2054225"/>
                <a:gd name="connsiteY65" fmla="*/ 2200275 h 3860800"/>
                <a:gd name="connsiteX66" fmla="*/ 1924050 w 2054225"/>
                <a:gd name="connsiteY66" fmla="*/ 2209800 h 3860800"/>
                <a:gd name="connsiteX67" fmla="*/ 1889125 w 2054225"/>
                <a:gd name="connsiteY67" fmla="*/ 2219325 h 3860800"/>
                <a:gd name="connsiteX68" fmla="*/ 1851025 w 2054225"/>
                <a:gd name="connsiteY68" fmla="*/ 2222500 h 3860800"/>
                <a:gd name="connsiteX69" fmla="*/ 1822450 w 2054225"/>
                <a:gd name="connsiteY69" fmla="*/ 2219325 h 3860800"/>
                <a:gd name="connsiteX70" fmla="*/ 1793875 w 2054225"/>
                <a:gd name="connsiteY70" fmla="*/ 2212975 h 3860800"/>
                <a:gd name="connsiteX71" fmla="*/ 1765300 w 2054225"/>
                <a:gd name="connsiteY71" fmla="*/ 2203450 h 3860800"/>
                <a:gd name="connsiteX72" fmla="*/ 1739900 w 2054225"/>
                <a:gd name="connsiteY72" fmla="*/ 2187575 h 3860800"/>
                <a:gd name="connsiteX73" fmla="*/ 1714500 w 2054225"/>
                <a:gd name="connsiteY73" fmla="*/ 2168525 h 3860800"/>
                <a:gd name="connsiteX74" fmla="*/ 1695450 w 2054225"/>
                <a:gd name="connsiteY74" fmla="*/ 2146300 h 3860800"/>
                <a:gd name="connsiteX75" fmla="*/ 1676400 w 2054225"/>
                <a:gd name="connsiteY75" fmla="*/ 2120900 h 3860800"/>
                <a:gd name="connsiteX76" fmla="*/ 1663700 w 2054225"/>
                <a:gd name="connsiteY76" fmla="*/ 2092325 h 3860800"/>
                <a:gd name="connsiteX77" fmla="*/ 1622425 w 2054225"/>
                <a:gd name="connsiteY77" fmla="*/ 1997075 h 3860800"/>
                <a:gd name="connsiteX78" fmla="*/ 1577975 w 2054225"/>
                <a:gd name="connsiteY78" fmla="*/ 1905000 h 3860800"/>
                <a:gd name="connsiteX79" fmla="*/ 1530350 w 2054225"/>
                <a:gd name="connsiteY79" fmla="*/ 1816100 h 3860800"/>
                <a:gd name="connsiteX80" fmla="*/ 1476375 w 2054225"/>
                <a:gd name="connsiteY80" fmla="*/ 1730375 h 3860800"/>
                <a:gd name="connsiteX81" fmla="*/ 1466850 w 2054225"/>
                <a:gd name="connsiteY81" fmla="*/ 1987550 h 3860800"/>
                <a:gd name="connsiteX82" fmla="*/ 1466850 w 2054225"/>
                <a:gd name="connsiteY82" fmla="*/ 2365375 h 3860800"/>
                <a:gd name="connsiteX83" fmla="*/ 1466850 w 2054225"/>
                <a:gd name="connsiteY83" fmla="*/ 2400300 h 3860800"/>
                <a:gd name="connsiteX84" fmla="*/ 1460500 w 2054225"/>
                <a:gd name="connsiteY84" fmla="*/ 2438400 h 3860800"/>
                <a:gd name="connsiteX85" fmla="*/ 1460500 w 2054225"/>
                <a:gd name="connsiteY85" fmla="*/ 2444750 h 3860800"/>
                <a:gd name="connsiteX86" fmla="*/ 1460500 w 2054225"/>
                <a:gd name="connsiteY86" fmla="*/ 3641725 h 3860800"/>
                <a:gd name="connsiteX87" fmla="*/ 1460500 w 2054225"/>
                <a:gd name="connsiteY87" fmla="*/ 3663950 h 3860800"/>
                <a:gd name="connsiteX88" fmla="*/ 1457325 w 2054225"/>
                <a:gd name="connsiteY88" fmla="*/ 3686175 h 3860800"/>
                <a:gd name="connsiteX89" fmla="*/ 1450975 w 2054225"/>
                <a:gd name="connsiteY89" fmla="*/ 3708400 h 3860800"/>
                <a:gd name="connsiteX90" fmla="*/ 1444625 w 2054225"/>
                <a:gd name="connsiteY90" fmla="*/ 3727450 h 3860800"/>
                <a:gd name="connsiteX91" fmla="*/ 1438275 w 2054225"/>
                <a:gd name="connsiteY91" fmla="*/ 3746500 h 3860800"/>
                <a:gd name="connsiteX92" fmla="*/ 1428750 w 2054225"/>
                <a:gd name="connsiteY92" fmla="*/ 3762375 h 3860800"/>
                <a:gd name="connsiteX93" fmla="*/ 1403350 w 2054225"/>
                <a:gd name="connsiteY93" fmla="*/ 3797300 h 3860800"/>
                <a:gd name="connsiteX94" fmla="*/ 1387475 w 2054225"/>
                <a:gd name="connsiteY94" fmla="*/ 3810000 h 3860800"/>
                <a:gd name="connsiteX95" fmla="*/ 1374775 w 2054225"/>
                <a:gd name="connsiteY95" fmla="*/ 3822700 h 3860800"/>
                <a:gd name="connsiteX96" fmla="*/ 1355725 w 2054225"/>
                <a:gd name="connsiteY96" fmla="*/ 3832225 h 3860800"/>
                <a:gd name="connsiteX97" fmla="*/ 1339850 w 2054225"/>
                <a:gd name="connsiteY97" fmla="*/ 3841750 h 3860800"/>
                <a:gd name="connsiteX98" fmla="*/ 1320800 w 2054225"/>
                <a:gd name="connsiteY98" fmla="*/ 3848100 h 3860800"/>
                <a:gd name="connsiteX99" fmla="*/ 1301750 w 2054225"/>
                <a:gd name="connsiteY99" fmla="*/ 3854450 h 3860800"/>
                <a:gd name="connsiteX100" fmla="*/ 1282700 w 2054225"/>
                <a:gd name="connsiteY100" fmla="*/ 3857625 h 3860800"/>
                <a:gd name="connsiteX101" fmla="*/ 1263650 w 2054225"/>
                <a:gd name="connsiteY101" fmla="*/ 3860800 h 3860800"/>
                <a:gd name="connsiteX102" fmla="*/ 1241425 w 2054225"/>
                <a:gd name="connsiteY102" fmla="*/ 3857625 h 3860800"/>
                <a:gd name="connsiteX103" fmla="*/ 1222375 w 2054225"/>
                <a:gd name="connsiteY103" fmla="*/ 3854450 h 3860800"/>
                <a:gd name="connsiteX104" fmla="*/ 1203325 w 2054225"/>
                <a:gd name="connsiteY104" fmla="*/ 3848100 h 3860800"/>
                <a:gd name="connsiteX105" fmla="*/ 1184275 w 2054225"/>
                <a:gd name="connsiteY105" fmla="*/ 3841750 h 3860800"/>
                <a:gd name="connsiteX106" fmla="*/ 1168400 w 2054225"/>
                <a:gd name="connsiteY106" fmla="*/ 3832225 h 3860800"/>
                <a:gd name="connsiteX107" fmla="*/ 1152525 w 2054225"/>
                <a:gd name="connsiteY107" fmla="*/ 3822700 h 3860800"/>
                <a:gd name="connsiteX108" fmla="*/ 1136650 w 2054225"/>
                <a:gd name="connsiteY108" fmla="*/ 3810000 h 3860800"/>
                <a:gd name="connsiteX109" fmla="*/ 1120775 w 2054225"/>
                <a:gd name="connsiteY109" fmla="*/ 3797300 h 3860800"/>
                <a:gd name="connsiteX110" fmla="*/ 1098550 w 2054225"/>
                <a:gd name="connsiteY110" fmla="*/ 3762375 h 3860800"/>
                <a:gd name="connsiteX111" fmla="*/ 1085850 w 2054225"/>
                <a:gd name="connsiteY111" fmla="*/ 3746500 h 3860800"/>
                <a:gd name="connsiteX112" fmla="*/ 1079500 w 2054225"/>
                <a:gd name="connsiteY112" fmla="*/ 3727450 h 3860800"/>
                <a:gd name="connsiteX113" fmla="*/ 1073150 w 2054225"/>
                <a:gd name="connsiteY113" fmla="*/ 3708400 h 3860800"/>
                <a:gd name="connsiteX114" fmla="*/ 1066800 w 2054225"/>
                <a:gd name="connsiteY114" fmla="*/ 3686175 h 3860800"/>
                <a:gd name="connsiteX115" fmla="*/ 1063625 w 2054225"/>
                <a:gd name="connsiteY115" fmla="*/ 3663950 h 3860800"/>
                <a:gd name="connsiteX116" fmla="*/ 1063625 w 2054225"/>
                <a:gd name="connsiteY116" fmla="*/ 3641725 h 3860800"/>
                <a:gd name="connsiteX117" fmla="*/ 1063625 w 2054225"/>
                <a:gd name="connsiteY117" fmla="*/ 2787650 h 3860800"/>
                <a:gd name="connsiteX118" fmla="*/ 1041400 w 2054225"/>
                <a:gd name="connsiteY118" fmla="*/ 2790825 h 3860800"/>
                <a:gd name="connsiteX119" fmla="*/ 1022350 w 2054225"/>
                <a:gd name="connsiteY119" fmla="*/ 2787650 h 3860800"/>
                <a:gd name="connsiteX120" fmla="*/ 1022350 w 2054225"/>
                <a:gd name="connsiteY120" fmla="*/ 3641725 h 3860800"/>
                <a:gd name="connsiteX121" fmla="*/ 1019175 w 2054225"/>
                <a:gd name="connsiteY121" fmla="*/ 3663950 h 3860800"/>
                <a:gd name="connsiteX122" fmla="*/ 1019175 w 2054225"/>
                <a:gd name="connsiteY122" fmla="*/ 3686175 h 3860800"/>
                <a:gd name="connsiteX123" fmla="*/ 1012825 w 2054225"/>
                <a:gd name="connsiteY123" fmla="*/ 3708400 h 3860800"/>
                <a:gd name="connsiteX124" fmla="*/ 1006475 w 2054225"/>
                <a:gd name="connsiteY124" fmla="*/ 3727450 h 3860800"/>
                <a:gd name="connsiteX125" fmla="*/ 996950 w 2054225"/>
                <a:gd name="connsiteY125" fmla="*/ 3746500 h 3860800"/>
                <a:gd name="connsiteX126" fmla="*/ 987425 w 2054225"/>
                <a:gd name="connsiteY126" fmla="*/ 3762375 h 3860800"/>
                <a:gd name="connsiteX127" fmla="*/ 962025 w 2054225"/>
                <a:gd name="connsiteY127" fmla="*/ 3797300 h 3860800"/>
                <a:gd name="connsiteX128" fmla="*/ 949325 w 2054225"/>
                <a:gd name="connsiteY128" fmla="*/ 3810000 h 3860800"/>
                <a:gd name="connsiteX129" fmla="*/ 933450 w 2054225"/>
                <a:gd name="connsiteY129" fmla="*/ 3822700 h 3860800"/>
                <a:gd name="connsiteX130" fmla="*/ 917575 w 2054225"/>
                <a:gd name="connsiteY130" fmla="*/ 3832225 h 3860800"/>
                <a:gd name="connsiteX131" fmla="*/ 898525 w 2054225"/>
                <a:gd name="connsiteY131" fmla="*/ 3841750 h 3860800"/>
                <a:gd name="connsiteX132" fmla="*/ 882650 w 2054225"/>
                <a:gd name="connsiteY132" fmla="*/ 3848100 h 3860800"/>
                <a:gd name="connsiteX133" fmla="*/ 863600 w 2054225"/>
                <a:gd name="connsiteY133" fmla="*/ 3854450 h 3860800"/>
                <a:gd name="connsiteX134" fmla="*/ 844550 w 2054225"/>
                <a:gd name="connsiteY134" fmla="*/ 3857625 h 3860800"/>
                <a:gd name="connsiteX135" fmla="*/ 822325 w 2054225"/>
                <a:gd name="connsiteY135" fmla="*/ 3860800 h 3860800"/>
                <a:gd name="connsiteX136" fmla="*/ 803275 w 2054225"/>
                <a:gd name="connsiteY136" fmla="*/ 3857625 h 3860800"/>
                <a:gd name="connsiteX137" fmla="*/ 781050 w 2054225"/>
                <a:gd name="connsiteY137" fmla="*/ 3854450 h 3860800"/>
                <a:gd name="connsiteX138" fmla="*/ 762000 w 2054225"/>
                <a:gd name="connsiteY138" fmla="*/ 3848100 h 3860800"/>
                <a:gd name="connsiteX139" fmla="*/ 746125 w 2054225"/>
                <a:gd name="connsiteY139" fmla="*/ 3841750 h 3860800"/>
                <a:gd name="connsiteX140" fmla="*/ 727075 w 2054225"/>
                <a:gd name="connsiteY140" fmla="*/ 3832225 h 3860800"/>
                <a:gd name="connsiteX141" fmla="*/ 711200 w 2054225"/>
                <a:gd name="connsiteY141" fmla="*/ 3822700 h 3860800"/>
                <a:gd name="connsiteX142" fmla="*/ 695325 w 2054225"/>
                <a:gd name="connsiteY142" fmla="*/ 3810000 h 3860800"/>
                <a:gd name="connsiteX143" fmla="*/ 682625 w 2054225"/>
                <a:gd name="connsiteY143" fmla="*/ 3797300 h 3860800"/>
                <a:gd name="connsiteX144" fmla="*/ 657225 w 2054225"/>
                <a:gd name="connsiteY144" fmla="*/ 3762375 h 3860800"/>
                <a:gd name="connsiteX145" fmla="*/ 647700 w 2054225"/>
                <a:gd name="connsiteY145" fmla="*/ 3746500 h 3860800"/>
                <a:gd name="connsiteX146" fmla="*/ 638175 w 2054225"/>
                <a:gd name="connsiteY146" fmla="*/ 3727450 h 3860800"/>
                <a:gd name="connsiteX147" fmla="*/ 631825 w 2054225"/>
                <a:gd name="connsiteY147" fmla="*/ 3708400 h 3860800"/>
                <a:gd name="connsiteX148" fmla="*/ 628650 w 2054225"/>
                <a:gd name="connsiteY148" fmla="*/ 3686175 h 3860800"/>
                <a:gd name="connsiteX149" fmla="*/ 625475 w 2054225"/>
                <a:gd name="connsiteY149" fmla="*/ 3663950 h 3860800"/>
                <a:gd name="connsiteX150" fmla="*/ 622300 w 2054225"/>
                <a:gd name="connsiteY150" fmla="*/ 3641725 h 3860800"/>
                <a:gd name="connsiteX151" fmla="*/ 622300 w 2054225"/>
                <a:gd name="connsiteY151" fmla="*/ 2444750 h 3860800"/>
                <a:gd name="connsiteX152" fmla="*/ 625475 w 2054225"/>
                <a:gd name="connsiteY152" fmla="*/ 2432050 h 3860800"/>
                <a:gd name="connsiteX153" fmla="*/ 619125 w 2054225"/>
                <a:gd name="connsiteY153" fmla="*/ 2400300 h 3860800"/>
                <a:gd name="connsiteX154" fmla="*/ 619125 w 2054225"/>
                <a:gd name="connsiteY154" fmla="*/ 2365375 h 3860800"/>
                <a:gd name="connsiteX155" fmla="*/ 619125 w 2054225"/>
                <a:gd name="connsiteY155" fmla="*/ 1965325 h 3860800"/>
                <a:gd name="connsiteX156" fmla="*/ 574675 w 2054225"/>
                <a:gd name="connsiteY156" fmla="*/ 1435100 h 3860800"/>
                <a:gd name="connsiteX157" fmla="*/ 533400 w 2054225"/>
                <a:gd name="connsiteY157" fmla="*/ 1416050 h 3860800"/>
                <a:gd name="connsiteX158" fmla="*/ 495300 w 2054225"/>
                <a:gd name="connsiteY158" fmla="*/ 1393825 h 3860800"/>
                <a:gd name="connsiteX159" fmla="*/ 454025 w 2054225"/>
                <a:gd name="connsiteY159" fmla="*/ 1371600 h 3860800"/>
                <a:gd name="connsiteX160" fmla="*/ 419100 w 2054225"/>
                <a:gd name="connsiteY160" fmla="*/ 1349375 h 3860800"/>
                <a:gd name="connsiteX161" fmla="*/ 384175 w 2054225"/>
                <a:gd name="connsiteY161" fmla="*/ 1323975 h 3860800"/>
                <a:gd name="connsiteX162" fmla="*/ 349250 w 2054225"/>
                <a:gd name="connsiteY162" fmla="*/ 1295400 h 3860800"/>
                <a:gd name="connsiteX163" fmla="*/ 317500 w 2054225"/>
                <a:gd name="connsiteY163" fmla="*/ 1270000 h 3860800"/>
                <a:gd name="connsiteX164" fmla="*/ 285750 w 2054225"/>
                <a:gd name="connsiteY164" fmla="*/ 1238250 h 3860800"/>
                <a:gd name="connsiteX165" fmla="*/ 254000 w 2054225"/>
                <a:gd name="connsiteY165" fmla="*/ 1209675 h 3860800"/>
                <a:gd name="connsiteX166" fmla="*/ 228600 w 2054225"/>
                <a:gd name="connsiteY166" fmla="*/ 1174750 h 3860800"/>
                <a:gd name="connsiteX167" fmla="*/ 200025 w 2054225"/>
                <a:gd name="connsiteY167" fmla="*/ 1143000 h 3860800"/>
                <a:gd name="connsiteX168" fmla="*/ 177800 w 2054225"/>
                <a:gd name="connsiteY168" fmla="*/ 1108075 h 3860800"/>
                <a:gd name="connsiteX169" fmla="*/ 152400 w 2054225"/>
                <a:gd name="connsiteY169" fmla="*/ 1073150 h 3860800"/>
                <a:gd name="connsiteX170" fmla="*/ 130175 w 2054225"/>
                <a:gd name="connsiteY170" fmla="*/ 1035050 h 3860800"/>
                <a:gd name="connsiteX171" fmla="*/ 111125 w 2054225"/>
                <a:gd name="connsiteY171" fmla="*/ 996950 h 3860800"/>
                <a:gd name="connsiteX172" fmla="*/ 92075 w 2054225"/>
                <a:gd name="connsiteY172" fmla="*/ 955675 h 3860800"/>
                <a:gd name="connsiteX173" fmla="*/ 76200 w 2054225"/>
                <a:gd name="connsiteY173" fmla="*/ 914400 h 3860800"/>
                <a:gd name="connsiteX174" fmla="*/ 60325 w 2054225"/>
                <a:gd name="connsiteY174" fmla="*/ 873125 h 3860800"/>
                <a:gd name="connsiteX175" fmla="*/ 47625 w 2054225"/>
                <a:gd name="connsiteY175" fmla="*/ 828675 h 3860800"/>
                <a:gd name="connsiteX176" fmla="*/ 34925 w 2054225"/>
                <a:gd name="connsiteY176" fmla="*/ 784225 h 3860800"/>
                <a:gd name="connsiteX177" fmla="*/ 15875 w 2054225"/>
                <a:gd name="connsiteY177" fmla="*/ 692150 h 3860800"/>
                <a:gd name="connsiteX178" fmla="*/ 6350 w 2054225"/>
                <a:gd name="connsiteY178" fmla="*/ 593725 h 3860800"/>
                <a:gd name="connsiteX179" fmla="*/ 0 w 2054225"/>
                <a:gd name="connsiteY179" fmla="*/ 495300 h 3860800"/>
                <a:gd name="connsiteX180" fmla="*/ 3175 w 2054225"/>
                <a:gd name="connsiteY180" fmla="*/ 387350 h 3860800"/>
                <a:gd name="connsiteX181" fmla="*/ 12700 w 2054225"/>
                <a:gd name="connsiteY181" fmla="*/ 279400 h 3860800"/>
                <a:gd name="connsiteX182" fmla="*/ 28575 w 2054225"/>
                <a:gd name="connsiteY182" fmla="*/ 165100 h 3860800"/>
                <a:gd name="connsiteX183" fmla="*/ 34925 w 2054225"/>
                <a:gd name="connsiteY183" fmla="*/ 136525 h 3860800"/>
                <a:gd name="connsiteX184" fmla="*/ 47625 w 2054225"/>
                <a:gd name="connsiteY184" fmla="*/ 111125 h 3860800"/>
                <a:gd name="connsiteX185" fmla="*/ 60325 w 2054225"/>
                <a:gd name="connsiteY185" fmla="*/ 85725 h 3860800"/>
                <a:gd name="connsiteX186" fmla="*/ 79375 w 2054225"/>
                <a:gd name="connsiteY186" fmla="*/ 63500 h 3860800"/>
                <a:gd name="connsiteX187" fmla="*/ 98425 w 2054225"/>
                <a:gd name="connsiteY187" fmla="*/ 44450 h 3860800"/>
                <a:gd name="connsiteX188" fmla="*/ 123825 w 2054225"/>
                <a:gd name="connsiteY188" fmla="*/ 28575 h 3860800"/>
                <a:gd name="connsiteX189" fmla="*/ 149225 w 2054225"/>
                <a:gd name="connsiteY189" fmla="*/ 15875 h 3860800"/>
                <a:gd name="connsiteX190" fmla="*/ 168591 w 2054225"/>
                <a:gd name="connsiteY190" fmla="*/ 8613 h 3860800"/>
                <a:gd name="connsiteX191" fmla="*/ 174117 w 2054225"/>
                <a:gd name="connsiteY191" fmla="*/ 9525 h 38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2054225" h="3860800">
                  <a:moveTo>
                    <a:pt x="231830" y="0"/>
                  </a:moveTo>
                  <a:lnTo>
                    <a:pt x="263525" y="0"/>
                  </a:lnTo>
                  <a:lnTo>
                    <a:pt x="282575" y="6350"/>
                  </a:lnTo>
                  <a:lnTo>
                    <a:pt x="301625" y="12700"/>
                  </a:lnTo>
                  <a:lnTo>
                    <a:pt x="320675" y="19050"/>
                  </a:lnTo>
                  <a:lnTo>
                    <a:pt x="336550" y="31750"/>
                  </a:lnTo>
                  <a:lnTo>
                    <a:pt x="352425" y="41275"/>
                  </a:lnTo>
                  <a:lnTo>
                    <a:pt x="368300" y="53975"/>
                  </a:lnTo>
                  <a:lnTo>
                    <a:pt x="393700" y="85725"/>
                  </a:lnTo>
                  <a:lnTo>
                    <a:pt x="412750" y="117475"/>
                  </a:lnTo>
                  <a:lnTo>
                    <a:pt x="419100" y="136525"/>
                  </a:lnTo>
                  <a:lnTo>
                    <a:pt x="425450" y="155575"/>
                  </a:lnTo>
                  <a:lnTo>
                    <a:pt x="428625" y="174625"/>
                  </a:lnTo>
                  <a:lnTo>
                    <a:pt x="431800" y="193675"/>
                  </a:lnTo>
                  <a:lnTo>
                    <a:pt x="431800" y="215900"/>
                  </a:lnTo>
                  <a:lnTo>
                    <a:pt x="428625" y="234950"/>
                  </a:lnTo>
                  <a:lnTo>
                    <a:pt x="419100" y="292100"/>
                  </a:lnTo>
                  <a:lnTo>
                    <a:pt x="412750" y="346075"/>
                  </a:lnTo>
                  <a:lnTo>
                    <a:pt x="409575" y="403225"/>
                  </a:lnTo>
                  <a:lnTo>
                    <a:pt x="406400" y="460375"/>
                  </a:lnTo>
                  <a:lnTo>
                    <a:pt x="406400" y="517525"/>
                  </a:lnTo>
                  <a:lnTo>
                    <a:pt x="412750" y="574675"/>
                  </a:lnTo>
                  <a:lnTo>
                    <a:pt x="419100" y="631825"/>
                  </a:lnTo>
                  <a:lnTo>
                    <a:pt x="431800" y="685800"/>
                  </a:lnTo>
                  <a:lnTo>
                    <a:pt x="447675" y="739775"/>
                  </a:lnTo>
                  <a:lnTo>
                    <a:pt x="466725" y="793750"/>
                  </a:lnTo>
                  <a:lnTo>
                    <a:pt x="492125" y="841375"/>
                  </a:lnTo>
                  <a:lnTo>
                    <a:pt x="520700" y="889000"/>
                  </a:lnTo>
                  <a:lnTo>
                    <a:pt x="558800" y="933450"/>
                  </a:lnTo>
                  <a:lnTo>
                    <a:pt x="600075" y="974725"/>
                  </a:lnTo>
                  <a:lnTo>
                    <a:pt x="647700" y="1009650"/>
                  </a:lnTo>
                  <a:lnTo>
                    <a:pt x="701675" y="1041400"/>
                  </a:lnTo>
                  <a:lnTo>
                    <a:pt x="746125" y="1038225"/>
                  </a:lnTo>
                  <a:lnTo>
                    <a:pt x="765175" y="1035050"/>
                  </a:lnTo>
                  <a:lnTo>
                    <a:pt x="1346200" y="1038225"/>
                  </a:lnTo>
                  <a:lnTo>
                    <a:pt x="1358900" y="1041400"/>
                  </a:lnTo>
                  <a:lnTo>
                    <a:pt x="1374775" y="1047750"/>
                  </a:lnTo>
                  <a:lnTo>
                    <a:pt x="1397000" y="1054100"/>
                  </a:lnTo>
                  <a:lnTo>
                    <a:pt x="1419225" y="1066800"/>
                  </a:lnTo>
                  <a:lnTo>
                    <a:pt x="1444625" y="1082675"/>
                  </a:lnTo>
                  <a:lnTo>
                    <a:pt x="1470025" y="1108075"/>
                  </a:lnTo>
                  <a:lnTo>
                    <a:pt x="1495425" y="1136650"/>
                  </a:lnTo>
                  <a:lnTo>
                    <a:pt x="1495425" y="1139825"/>
                  </a:lnTo>
                  <a:lnTo>
                    <a:pt x="1524000" y="1158875"/>
                  </a:lnTo>
                  <a:lnTo>
                    <a:pt x="1552575" y="1177925"/>
                  </a:lnTo>
                  <a:lnTo>
                    <a:pt x="1625600" y="1260475"/>
                  </a:lnTo>
                  <a:lnTo>
                    <a:pt x="1698625" y="1346200"/>
                  </a:lnTo>
                  <a:lnTo>
                    <a:pt x="1768475" y="1435100"/>
                  </a:lnTo>
                  <a:lnTo>
                    <a:pt x="1831975" y="1530350"/>
                  </a:lnTo>
                  <a:lnTo>
                    <a:pt x="1892300" y="1628775"/>
                  </a:lnTo>
                  <a:lnTo>
                    <a:pt x="1946275" y="1733550"/>
                  </a:lnTo>
                  <a:lnTo>
                    <a:pt x="1997075" y="1838325"/>
                  </a:lnTo>
                  <a:lnTo>
                    <a:pt x="2041525" y="1946275"/>
                  </a:lnTo>
                  <a:lnTo>
                    <a:pt x="2047875" y="1965325"/>
                  </a:lnTo>
                  <a:lnTo>
                    <a:pt x="2054225" y="1984375"/>
                  </a:lnTo>
                  <a:lnTo>
                    <a:pt x="2054225" y="2006600"/>
                  </a:lnTo>
                  <a:lnTo>
                    <a:pt x="2054225" y="2025650"/>
                  </a:lnTo>
                  <a:lnTo>
                    <a:pt x="2054225" y="2044700"/>
                  </a:lnTo>
                  <a:lnTo>
                    <a:pt x="2051050" y="2063750"/>
                  </a:lnTo>
                  <a:lnTo>
                    <a:pt x="2038350" y="2101850"/>
                  </a:lnTo>
                  <a:lnTo>
                    <a:pt x="2019300" y="2136775"/>
                  </a:lnTo>
                  <a:lnTo>
                    <a:pt x="2006600" y="2149475"/>
                  </a:lnTo>
                  <a:lnTo>
                    <a:pt x="1993900" y="2165350"/>
                  </a:lnTo>
                  <a:lnTo>
                    <a:pt x="1978025" y="2178050"/>
                  </a:lnTo>
                  <a:lnTo>
                    <a:pt x="1962150" y="2190750"/>
                  </a:lnTo>
                  <a:lnTo>
                    <a:pt x="1943100" y="2200275"/>
                  </a:lnTo>
                  <a:lnTo>
                    <a:pt x="1924050" y="2209800"/>
                  </a:lnTo>
                  <a:lnTo>
                    <a:pt x="1889125" y="2219325"/>
                  </a:lnTo>
                  <a:lnTo>
                    <a:pt x="1851025" y="2222500"/>
                  </a:lnTo>
                  <a:lnTo>
                    <a:pt x="1822450" y="2219325"/>
                  </a:lnTo>
                  <a:lnTo>
                    <a:pt x="1793875" y="2212975"/>
                  </a:lnTo>
                  <a:lnTo>
                    <a:pt x="1765300" y="2203450"/>
                  </a:lnTo>
                  <a:lnTo>
                    <a:pt x="1739900" y="2187575"/>
                  </a:lnTo>
                  <a:lnTo>
                    <a:pt x="1714500" y="2168525"/>
                  </a:lnTo>
                  <a:lnTo>
                    <a:pt x="1695450" y="2146300"/>
                  </a:lnTo>
                  <a:lnTo>
                    <a:pt x="1676400" y="2120900"/>
                  </a:lnTo>
                  <a:lnTo>
                    <a:pt x="1663700" y="2092325"/>
                  </a:lnTo>
                  <a:lnTo>
                    <a:pt x="1622425" y="1997075"/>
                  </a:lnTo>
                  <a:lnTo>
                    <a:pt x="1577975" y="1905000"/>
                  </a:lnTo>
                  <a:lnTo>
                    <a:pt x="1530350" y="1816100"/>
                  </a:lnTo>
                  <a:lnTo>
                    <a:pt x="1476375" y="1730375"/>
                  </a:lnTo>
                  <a:lnTo>
                    <a:pt x="1466850" y="1987550"/>
                  </a:lnTo>
                  <a:lnTo>
                    <a:pt x="1466850" y="2365375"/>
                  </a:lnTo>
                  <a:lnTo>
                    <a:pt x="1466850" y="2400300"/>
                  </a:lnTo>
                  <a:lnTo>
                    <a:pt x="1460500" y="2438400"/>
                  </a:lnTo>
                  <a:lnTo>
                    <a:pt x="1460500" y="2444750"/>
                  </a:lnTo>
                  <a:lnTo>
                    <a:pt x="1460500" y="3641725"/>
                  </a:lnTo>
                  <a:lnTo>
                    <a:pt x="1460500" y="3663950"/>
                  </a:lnTo>
                  <a:lnTo>
                    <a:pt x="1457325" y="3686175"/>
                  </a:lnTo>
                  <a:lnTo>
                    <a:pt x="1450975" y="3708400"/>
                  </a:lnTo>
                  <a:lnTo>
                    <a:pt x="1444625" y="3727450"/>
                  </a:lnTo>
                  <a:lnTo>
                    <a:pt x="1438275" y="3746500"/>
                  </a:lnTo>
                  <a:lnTo>
                    <a:pt x="1428750" y="3762375"/>
                  </a:lnTo>
                  <a:lnTo>
                    <a:pt x="1403350" y="3797300"/>
                  </a:lnTo>
                  <a:lnTo>
                    <a:pt x="1387475" y="3810000"/>
                  </a:lnTo>
                  <a:lnTo>
                    <a:pt x="1374775" y="3822700"/>
                  </a:lnTo>
                  <a:lnTo>
                    <a:pt x="1355725" y="3832225"/>
                  </a:lnTo>
                  <a:lnTo>
                    <a:pt x="1339850" y="3841750"/>
                  </a:lnTo>
                  <a:lnTo>
                    <a:pt x="1320800" y="3848100"/>
                  </a:lnTo>
                  <a:lnTo>
                    <a:pt x="1301750" y="3854450"/>
                  </a:lnTo>
                  <a:lnTo>
                    <a:pt x="1282700" y="3857625"/>
                  </a:lnTo>
                  <a:lnTo>
                    <a:pt x="1263650" y="3860800"/>
                  </a:lnTo>
                  <a:lnTo>
                    <a:pt x="1241425" y="3857625"/>
                  </a:lnTo>
                  <a:lnTo>
                    <a:pt x="1222375" y="3854450"/>
                  </a:lnTo>
                  <a:lnTo>
                    <a:pt x="1203325" y="3848100"/>
                  </a:lnTo>
                  <a:lnTo>
                    <a:pt x="1184275" y="3841750"/>
                  </a:lnTo>
                  <a:lnTo>
                    <a:pt x="1168400" y="3832225"/>
                  </a:lnTo>
                  <a:lnTo>
                    <a:pt x="1152525" y="3822700"/>
                  </a:lnTo>
                  <a:lnTo>
                    <a:pt x="1136650" y="3810000"/>
                  </a:lnTo>
                  <a:lnTo>
                    <a:pt x="1120775" y="3797300"/>
                  </a:lnTo>
                  <a:lnTo>
                    <a:pt x="1098550" y="3762375"/>
                  </a:lnTo>
                  <a:lnTo>
                    <a:pt x="1085850" y="3746500"/>
                  </a:lnTo>
                  <a:lnTo>
                    <a:pt x="1079500" y="3727450"/>
                  </a:lnTo>
                  <a:lnTo>
                    <a:pt x="1073150" y="3708400"/>
                  </a:lnTo>
                  <a:lnTo>
                    <a:pt x="1066800" y="3686175"/>
                  </a:lnTo>
                  <a:lnTo>
                    <a:pt x="1063625" y="3663950"/>
                  </a:lnTo>
                  <a:lnTo>
                    <a:pt x="1063625" y="3641725"/>
                  </a:lnTo>
                  <a:lnTo>
                    <a:pt x="1063625" y="2787650"/>
                  </a:lnTo>
                  <a:lnTo>
                    <a:pt x="1041400" y="2790825"/>
                  </a:lnTo>
                  <a:lnTo>
                    <a:pt x="1022350" y="2787650"/>
                  </a:lnTo>
                  <a:lnTo>
                    <a:pt x="1022350" y="3641725"/>
                  </a:lnTo>
                  <a:lnTo>
                    <a:pt x="1019175" y="3663950"/>
                  </a:lnTo>
                  <a:lnTo>
                    <a:pt x="1019175" y="3686175"/>
                  </a:lnTo>
                  <a:lnTo>
                    <a:pt x="1012825" y="3708400"/>
                  </a:lnTo>
                  <a:lnTo>
                    <a:pt x="1006475" y="3727450"/>
                  </a:lnTo>
                  <a:lnTo>
                    <a:pt x="996950" y="3746500"/>
                  </a:lnTo>
                  <a:lnTo>
                    <a:pt x="987425" y="3762375"/>
                  </a:lnTo>
                  <a:lnTo>
                    <a:pt x="962025" y="3797300"/>
                  </a:lnTo>
                  <a:lnTo>
                    <a:pt x="949325" y="3810000"/>
                  </a:lnTo>
                  <a:lnTo>
                    <a:pt x="933450" y="3822700"/>
                  </a:lnTo>
                  <a:lnTo>
                    <a:pt x="917575" y="3832225"/>
                  </a:lnTo>
                  <a:lnTo>
                    <a:pt x="898525" y="3841750"/>
                  </a:lnTo>
                  <a:lnTo>
                    <a:pt x="882650" y="3848100"/>
                  </a:lnTo>
                  <a:lnTo>
                    <a:pt x="863600" y="3854450"/>
                  </a:lnTo>
                  <a:lnTo>
                    <a:pt x="844550" y="3857625"/>
                  </a:lnTo>
                  <a:lnTo>
                    <a:pt x="822325" y="3860800"/>
                  </a:lnTo>
                  <a:lnTo>
                    <a:pt x="803275" y="3857625"/>
                  </a:lnTo>
                  <a:lnTo>
                    <a:pt x="781050" y="3854450"/>
                  </a:lnTo>
                  <a:lnTo>
                    <a:pt x="762000" y="3848100"/>
                  </a:lnTo>
                  <a:lnTo>
                    <a:pt x="746125" y="3841750"/>
                  </a:lnTo>
                  <a:lnTo>
                    <a:pt x="727075" y="3832225"/>
                  </a:lnTo>
                  <a:lnTo>
                    <a:pt x="711200" y="3822700"/>
                  </a:lnTo>
                  <a:lnTo>
                    <a:pt x="695325" y="3810000"/>
                  </a:lnTo>
                  <a:lnTo>
                    <a:pt x="682625" y="3797300"/>
                  </a:lnTo>
                  <a:lnTo>
                    <a:pt x="657225" y="3762375"/>
                  </a:lnTo>
                  <a:lnTo>
                    <a:pt x="647700" y="3746500"/>
                  </a:lnTo>
                  <a:lnTo>
                    <a:pt x="638175" y="3727450"/>
                  </a:lnTo>
                  <a:lnTo>
                    <a:pt x="631825" y="3708400"/>
                  </a:lnTo>
                  <a:lnTo>
                    <a:pt x="628650" y="3686175"/>
                  </a:lnTo>
                  <a:lnTo>
                    <a:pt x="625475" y="3663950"/>
                  </a:lnTo>
                  <a:lnTo>
                    <a:pt x="622300" y="3641725"/>
                  </a:lnTo>
                  <a:lnTo>
                    <a:pt x="622300" y="2444750"/>
                  </a:lnTo>
                  <a:lnTo>
                    <a:pt x="625475" y="2432050"/>
                  </a:lnTo>
                  <a:lnTo>
                    <a:pt x="619125" y="2400300"/>
                  </a:lnTo>
                  <a:lnTo>
                    <a:pt x="619125" y="2365375"/>
                  </a:lnTo>
                  <a:lnTo>
                    <a:pt x="619125" y="1965325"/>
                  </a:lnTo>
                  <a:lnTo>
                    <a:pt x="574675" y="1435100"/>
                  </a:lnTo>
                  <a:lnTo>
                    <a:pt x="533400" y="1416050"/>
                  </a:lnTo>
                  <a:lnTo>
                    <a:pt x="495300" y="1393825"/>
                  </a:lnTo>
                  <a:lnTo>
                    <a:pt x="454025" y="1371600"/>
                  </a:lnTo>
                  <a:lnTo>
                    <a:pt x="419100" y="1349375"/>
                  </a:lnTo>
                  <a:lnTo>
                    <a:pt x="384175" y="1323975"/>
                  </a:lnTo>
                  <a:lnTo>
                    <a:pt x="349250" y="1295400"/>
                  </a:lnTo>
                  <a:lnTo>
                    <a:pt x="317500" y="1270000"/>
                  </a:lnTo>
                  <a:lnTo>
                    <a:pt x="285750" y="1238250"/>
                  </a:lnTo>
                  <a:lnTo>
                    <a:pt x="254000" y="1209675"/>
                  </a:lnTo>
                  <a:lnTo>
                    <a:pt x="228600" y="1174750"/>
                  </a:lnTo>
                  <a:lnTo>
                    <a:pt x="200025" y="1143000"/>
                  </a:lnTo>
                  <a:lnTo>
                    <a:pt x="177800" y="1108075"/>
                  </a:lnTo>
                  <a:lnTo>
                    <a:pt x="152400" y="1073150"/>
                  </a:lnTo>
                  <a:lnTo>
                    <a:pt x="130175" y="1035050"/>
                  </a:lnTo>
                  <a:lnTo>
                    <a:pt x="111125" y="996950"/>
                  </a:lnTo>
                  <a:lnTo>
                    <a:pt x="92075" y="955675"/>
                  </a:lnTo>
                  <a:lnTo>
                    <a:pt x="76200" y="914400"/>
                  </a:lnTo>
                  <a:lnTo>
                    <a:pt x="60325" y="873125"/>
                  </a:lnTo>
                  <a:lnTo>
                    <a:pt x="47625" y="828675"/>
                  </a:lnTo>
                  <a:lnTo>
                    <a:pt x="34925" y="784225"/>
                  </a:lnTo>
                  <a:lnTo>
                    <a:pt x="15875" y="692150"/>
                  </a:lnTo>
                  <a:lnTo>
                    <a:pt x="6350" y="593725"/>
                  </a:lnTo>
                  <a:lnTo>
                    <a:pt x="0" y="495300"/>
                  </a:lnTo>
                  <a:lnTo>
                    <a:pt x="3175" y="387350"/>
                  </a:lnTo>
                  <a:lnTo>
                    <a:pt x="12700" y="279400"/>
                  </a:lnTo>
                  <a:lnTo>
                    <a:pt x="28575" y="165100"/>
                  </a:lnTo>
                  <a:lnTo>
                    <a:pt x="34925" y="136525"/>
                  </a:lnTo>
                  <a:lnTo>
                    <a:pt x="47625" y="111125"/>
                  </a:lnTo>
                  <a:lnTo>
                    <a:pt x="60325" y="85725"/>
                  </a:lnTo>
                  <a:lnTo>
                    <a:pt x="79375" y="63500"/>
                  </a:lnTo>
                  <a:lnTo>
                    <a:pt x="98425" y="44450"/>
                  </a:lnTo>
                  <a:lnTo>
                    <a:pt x="123825" y="28575"/>
                  </a:lnTo>
                  <a:lnTo>
                    <a:pt x="149225" y="15875"/>
                  </a:lnTo>
                  <a:lnTo>
                    <a:pt x="168591" y="8613"/>
                  </a:lnTo>
                  <a:lnTo>
                    <a:pt x="174117" y="95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996835" y="2575669"/>
            <a:ext cx="1215717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12160" y="3003798"/>
            <a:ext cx="2744952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 b="1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JUST DO IT 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996522" y="866727"/>
            <a:ext cx="1215717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04048" y="1275606"/>
            <a:ext cx="3684232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 b="1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周边协调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开发、产品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的问题是什么？我做那些改变可以帮助他们提升效率或解决问题？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81773" y="2211710"/>
            <a:ext cx="1215717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9512" y="2643758"/>
            <a:ext cx="3169735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 b="1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我的问题是什么？我做那些改变可以提升自已的工作效率？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7"/>
          <p:cNvSpPr txBox="1"/>
          <p:nvPr/>
        </p:nvSpPr>
        <p:spPr>
          <a:xfrm>
            <a:off x="899967" y="20768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rPr>
              <a:t>聚焦自己手中的工作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378907" y="2367450"/>
            <a:ext cx="431980" cy="396716"/>
            <a:chOff x="4544931" y="3371541"/>
            <a:chExt cx="352313" cy="365216"/>
          </a:xfrm>
        </p:grpSpPr>
        <p:sp>
          <p:nvSpPr>
            <p:cNvPr id="36" name="Freeform 162"/>
            <p:cNvSpPr/>
            <p:nvPr/>
          </p:nvSpPr>
          <p:spPr>
            <a:xfrm>
              <a:off x="4544931" y="3371541"/>
              <a:ext cx="352313" cy="365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lnTo>
                    <a:pt x="3165" y="0"/>
                  </a:lnTo>
                  <a:lnTo>
                    <a:pt x="2532" y="76"/>
                  </a:lnTo>
                  <a:lnTo>
                    <a:pt x="1899" y="305"/>
                  </a:lnTo>
                  <a:lnTo>
                    <a:pt x="1345" y="534"/>
                  </a:lnTo>
                  <a:lnTo>
                    <a:pt x="870" y="916"/>
                  </a:lnTo>
                  <a:lnTo>
                    <a:pt x="475" y="1450"/>
                  </a:lnTo>
                  <a:lnTo>
                    <a:pt x="0" y="2519"/>
                  </a:lnTo>
                  <a:lnTo>
                    <a:pt x="0" y="19081"/>
                  </a:lnTo>
                  <a:lnTo>
                    <a:pt x="237" y="19692"/>
                  </a:lnTo>
                  <a:lnTo>
                    <a:pt x="475" y="20226"/>
                  </a:lnTo>
                  <a:lnTo>
                    <a:pt x="870" y="20684"/>
                  </a:lnTo>
                  <a:lnTo>
                    <a:pt x="1345" y="21066"/>
                  </a:lnTo>
                  <a:lnTo>
                    <a:pt x="1899" y="21371"/>
                  </a:lnTo>
                  <a:lnTo>
                    <a:pt x="2532" y="21524"/>
                  </a:lnTo>
                  <a:lnTo>
                    <a:pt x="3165" y="21600"/>
                  </a:lnTo>
                  <a:lnTo>
                    <a:pt x="18435" y="21600"/>
                  </a:lnTo>
                  <a:lnTo>
                    <a:pt x="19068" y="21524"/>
                  </a:lnTo>
                  <a:lnTo>
                    <a:pt x="19701" y="21371"/>
                  </a:lnTo>
                  <a:lnTo>
                    <a:pt x="20255" y="21066"/>
                  </a:lnTo>
                  <a:lnTo>
                    <a:pt x="20730" y="20684"/>
                  </a:lnTo>
                  <a:lnTo>
                    <a:pt x="21046" y="20226"/>
                  </a:lnTo>
                  <a:lnTo>
                    <a:pt x="21363" y="19692"/>
                  </a:lnTo>
                  <a:lnTo>
                    <a:pt x="21521" y="19081"/>
                  </a:lnTo>
                  <a:lnTo>
                    <a:pt x="21600" y="18394"/>
                  </a:lnTo>
                  <a:lnTo>
                    <a:pt x="21600" y="3206"/>
                  </a:lnTo>
                  <a:lnTo>
                    <a:pt x="21521" y="2519"/>
                  </a:lnTo>
                  <a:lnTo>
                    <a:pt x="21363" y="1984"/>
                  </a:lnTo>
                  <a:lnTo>
                    <a:pt x="20730" y="916"/>
                  </a:lnTo>
                  <a:lnTo>
                    <a:pt x="20255" y="534"/>
                  </a:lnTo>
                  <a:lnTo>
                    <a:pt x="19701" y="305"/>
                  </a:lnTo>
                  <a:lnTo>
                    <a:pt x="19068" y="76"/>
                  </a:lnTo>
                  <a:lnTo>
                    <a:pt x="18435" y="0"/>
                  </a:lnTo>
                  <a:close/>
                  <a:moveTo>
                    <a:pt x="19780" y="18394"/>
                  </a:moveTo>
                  <a:lnTo>
                    <a:pt x="19780" y="18700"/>
                  </a:lnTo>
                  <a:lnTo>
                    <a:pt x="19701" y="18929"/>
                  </a:lnTo>
                  <a:lnTo>
                    <a:pt x="19543" y="19158"/>
                  </a:lnTo>
                  <a:lnTo>
                    <a:pt x="19147" y="19539"/>
                  </a:lnTo>
                  <a:lnTo>
                    <a:pt x="18435" y="19768"/>
                  </a:lnTo>
                  <a:lnTo>
                    <a:pt x="3165" y="19768"/>
                  </a:lnTo>
                  <a:lnTo>
                    <a:pt x="2848" y="19692"/>
                  </a:lnTo>
                  <a:lnTo>
                    <a:pt x="2374" y="19539"/>
                  </a:lnTo>
                  <a:lnTo>
                    <a:pt x="2215" y="19310"/>
                  </a:lnTo>
                  <a:lnTo>
                    <a:pt x="2057" y="19158"/>
                  </a:lnTo>
                  <a:lnTo>
                    <a:pt x="1899" y="18929"/>
                  </a:lnTo>
                  <a:lnTo>
                    <a:pt x="1820" y="18700"/>
                  </a:lnTo>
                  <a:lnTo>
                    <a:pt x="1820" y="2900"/>
                  </a:lnTo>
                  <a:lnTo>
                    <a:pt x="1899" y="2671"/>
                  </a:lnTo>
                  <a:lnTo>
                    <a:pt x="2057" y="2442"/>
                  </a:lnTo>
                  <a:lnTo>
                    <a:pt x="2374" y="2137"/>
                  </a:lnTo>
                  <a:lnTo>
                    <a:pt x="2611" y="1984"/>
                  </a:lnTo>
                  <a:lnTo>
                    <a:pt x="2848" y="1908"/>
                  </a:lnTo>
                  <a:lnTo>
                    <a:pt x="18673" y="1908"/>
                  </a:lnTo>
                  <a:lnTo>
                    <a:pt x="18910" y="1984"/>
                  </a:lnTo>
                  <a:lnTo>
                    <a:pt x="19385" y="2290"/>
                  </a:lnTo>
                  <a:lnTo>
                    <a:pt x="19543" y="2442"/>
                  </a:lnTo>
                  <a:lnTo>
                    <a:pt x="19701" y="2671"/>
                  </a:lnTo>
                  <a:lnTo>
                    <a:pt x="19780" y="2900"/>
                  </a:lnTo>
                  <a:lnTo>
                    <a:pt x="19780" y="1839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163"/>
            <p:cNvSpPr/>
            <p:nvPr/>
          </p:nvSpPr>
          <p:spPr>
            <a:xfrm>
              <a:off x="4677855" y="3501882"/>
              <a:ext cx="147121" cy="2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26" y="0"/>
                  </a:moveTo>
                  <a:lnTo>
                    <a:pt x="2274" y="0"/>
                  </a:lnTo>
                  <a:lnTo>
                    <a:pt x="1326" y="939"/>
                  </a:lnTo>
                  <a:lnTo>
                    <a:pt x="758" y="2817"/>
                  </a:lnTo>
                  <a:lnTo>
                    <a:pt x="189" y="6574"/>
                  </a:lnTo>
                  <a:lnTo>
                    <a:pt x="0" y="11270"/>
                  </a:lnTo>
                  <a:lnTo>
                    <a:pt x="189" y="15026"/>
                  </a:lnTo>
                  <a:lnTo>
                    <a:pt x="758" y="18783"/>
                  </a:lnTo>
                  <a:lnTo>
                    <a:pt x="1326" y="20661"/>
                  </a:lnTo>
                  <a:lnTo>
                    <a:pt x="2274" y="21600"/>
                  </a:lnTo>
                  <a:lnTo>
                    <a:pt x="19326" y="21600"/>
                  </a:lnTo>
                  <a:lnTo>
                    <a:pt x="20084" y="20661"/>
                  </a:lnTo>
                  <a:lnTo>
                    <a:pt x="20842" y="18783"/>
                  </a:lnTo>
                  <a:lnTo>
                    <a:pt x="21411" y="15026"/>
                  </a:lnTo>
                  <a:lnTo>
                    <a:pt x="21600" y="11270"/>
                  </a:lnTo>
                  <a:lnTo>
                    <a:pt x="21411" y="6574"/>
                  </a:lnTo>
                  <a:lnTo>
                    <a:pt x="20842" y="2817"/>
                  </a:lnTo>
                  <a:lnTo>
                    <a:pt x="20084" y="939"/>
                  </a:lnTo>
                  <a:lnTo>
                    <a:pt x="1932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64"/>
            <p:cNvSpPr/>
            <p:nvPr/>
          </p:nvSpPr>
          <p:spPr>
            <a:xfrm>
              <a:off x="4621073" y="3500591"/>
              <a:ext cx="30974" cy="32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4400" y="864"/>
                  </a:lnTo>
                  <a:lnTo>
                    <a:pt x="18000" y="3456"/>
                  </a:lnTo>
                  <a:lnTo>
                    <a:pt x="20700" y="6912"/>
                  </a:lnTo>
                  <a:lnTo>
                    <a:pt x="21600" y="11232"/>
                  </a:lnTo>
                  <a:lnTo>
                    <a:pt x="20700" y="15552"/>
                  </a:lnTo>
                  <a:lnTo>
                    <a:pt x="18000" y="19008"/>
                  </a:lnTo>
                  <a:lnTo>
                    <a:pt x="14400" y="20736"/>
                  </a:lnTo>
                  <a:lnTo>
                    <a:pt x="10800" y="21600"/>
                  </a:lnTo>
                  <a:lnTo>
                    <a:pt x="6300" y="20736"/>
                  </a:lnTo>
                  <a:lnTo>
                    <a:pt x="2700" y="19008"/>
                  </a:lnTo>
                  <a:lnTo>
                    <a:pt x="0" y="15552"/>
                  </a:lnTo>
                  <a:lnTo>
                    <a:pt x="0" y="6912"/>
                  </a:lnTo>
                  <a:lnTo>
                    <a:pt x="2700" y="3456"/>
                  </a:lnTo>
                  <a:lnTo>
                    <a:pt x="6300" y="86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65"/>
            <p:cNvSpPr/>
            <p:nvPr/>
          </p:nvSpPr>
          <p:spPr>
            <a:xfrm>
              <a:off x="4677855" y="3563827"/>
              <a:ext cx="147121" cy="3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26" y="0"/>
                  </a:moveTo>
                  <a:lnTo>
                    <a:pt x="2274" y="0"/>
                  </a:lnTo>
                  <a:lnTo>
                    <a:pt x="1326" y="900"/>
                  </a:lnTo>
                  <a:lnTo>
                    <a:pt x="758" y="2700"/>
                  </a:lnTo>
                  <a:lnTo>
                    <a:pt x="189" y="6300"/>
                  </a:lnTo>
                  <a:lnTo>
                    <a:pt x="0" y="10800"/>
                  </a:lnTo>
                  <a:lnTo>
                    <a:pt x="189" y="15300"/>
                  </a:lnTo>
                  <a:lnTo>
                    <a:pt x="758" y="18900"/>
                  </a:lnTo>
                  <a:lnTo>
                    <a:pt x="1326" y="20700"/>
                  </a:lnTo>
                  <a:lnTo>
                    <a:pt x="2274" y="21600"/>
                  </a:lnTo>
                  <a:lnTo>
                    <a:pt x="19326" y="21600"/>
                  </a:lnTo>
                  <a:lnTo>
                    <a:pt x="20084" y="20700"/>
                  </a:lnTo>
                  <a:lnTo>
                    <a:pt x="20842" y="18900"/>
                  </a:lnTo>
                  <a:lnTo>
                    <a:pt x="21411" y="15300"/>
                  </a:lnTo>
                  <a:lnTo>
                    <a:pt x="21600" y="10800"/>
                  </a:lnTo>
                  <a:lnTo>
                    <a:pt x="21411" y="6300"/>
                  </a:lnTo>
                  <a:lnTo>
                    <a:pt x="20842" y="2700"/>
                  </a:lnTo>
                  <a:lnTo>
                    <a:pt x="20084" y="900"/>
                  </a:lnTo>
                  <a:lnTo>
                    <a:pt x="1932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Freeform 166"/>
            <p:cNvSpPr/>
            <p:nvPr/>
          </p:nvSpPr>
          <p:spPr>
            <a:xfrm>
              <a:off x="4621073" y="3563827"/>
              <a:ext cx="30974" cy="3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4400" y="864"/>
                  </a:lnTo>
                  <a:lnTo>
                    <a:pt x="18000" y="3456"/>
                  </a:lnTo>
                  <a:lnTo>
                    <a:pt x="20700" y="6912"/>
                  </a:lnTo>
                  <a:lnTo>
                    <a:pt x="21600" y="10368"/>
                  </a:lnTo>
                  <a:lnTo>
                    <a:pt x="20700" y="14688"/>
                  </a:lnTo>
                  <a:lnTo>
                    <a:pt x="18000" y="18144"/>
                  </a:lnTo>
                  <a:lnTo>
                    <a:pt x="14400" y="20736"/>
                  </a:lnTo>
                  <a:lnTo>
                    <a:pt x="10800" y="21600"/>
                  </a:lnTo>
                  <a:lnTo>
                    <a:pt x="6300" y="20736"/>
                  </a:lnTo>
                  <a:lnTo>
                    <a:pt x="2700" y="18144"/>
                  </a:lnTo>
                  <a:lnTo>
                    <a:pt x="0" y="14688"/>
                  </a:lnTo>
                  <a:lnTo>
                    <a:pt x="0" y="6912"/>
                  </a:lnTo>
                  <a:lnTo>
                    <a:pt x="2700" y="3456"/>
                  </a:lnTo>
                  <a:lnTo>
                    <a:pt x="6300" y="86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Freeform 167"/>
            <p:cNvSpPr/>
            <p:nvPr/>
          </p:nvSpPr>
          <p:spPr>
            <a:xfrm>
              <a:off x="4677855" y="3627061"/>
              <a:ext cx="147121" cy="30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26" y="0"/>
                  </a:moveTo>
                  <a:lnTo>
                    <a:pt x="2274" y="0"/>
                  </a:lnTo>
                  <a:lnTo>
                    <a:pt x="1326" y="900"/>
                  </a:lnTo>
                  <a:lnTo>
                    <a:pt x="758" y="2700"/>
                  </a:lnTo>
                  <a:lnTo>
                    <a:pt x="189" y="6300"/>
                  </a:lnTo>
                  <a:lnTo>
                    <a:pt x="0" y="10800"/>
                  </a:lnTo>
                  <a:lnTo>
                    <a:pt x="189" y="15300"/>
                  </a:lnTo>
                  <a:lnTo>
                    <a:pt x="758" y="18900"/>
                  </a:lnTo>
                  <a:lnTo>
                    <a:pt x="1326" y="20700"/>
                  </a:lnTo>
                  <a:lnTo>
                    <a:pt x="2274" y="21600"/>
                  </a:lnTo>
                  <a:lnTo>
                    <a:pt x="19326" y="21600"/>
                  </a:lnTo>
                  <a:lnTo>
                    <a:pt x="20084" y="20700"/>
                  </a:lnTo>
                  <a:lnTo>
                    <a:pt x="20842" y="18900"/>
                  </a:lnTo>
                  <a:lnTo>
                    <a:pt x="21411" y="15300"/>
                  </a:lnTo>
                  <a:lnTo>
                    <a:pt x="21600" y="10800"/>
                  </a:lnTo>
                  <a:lnTo>
                    <a:pt x="21411" y="6300"/>
                  </a:lnTo>
                  <a:lnTo>
                    <a:pt x="20842" y="2700"/>
                  </a:lnTo>
                  <a:lnTo>
                    <a:pt x="20084" y="900"/>
                  </a:lnTo>
                  <a:lnTo>
                    <a:pt x="1932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Freeform 168"/>
            <p:cNvSpPr/>
            <p:nvPr/>
          </p:nvSpPr>
          <p:spPr>
            <a:xfrm>
              <a:off x="4621073" y="3627061"/>
              <a:ext cx="30974" cy="32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4400" y="864"/>
                  </a:lnTo>
                  <a:lnTo>
                    <a:pt x="18000" y="2592"/>
                  </a:lnTo>
                  <a:lnTo>
                    <a:pt x="20700" y="6048"/>
                  </a:lnTo>
                  <a:lnTo>
                    <a:pt x="21600" y="10368"/>
                  </a:lnTo>
                  <a:lnTo>
                    <a:pt x="20700" y="14688"/>
                  </a:lnTo>
                  <a:lnTo>
                    <a:pt x="18000" y="18144"/>
                  </a:lnTo>
                  <a:lnTo>
                    <a:pt x="14400" y="20736"/>
                  </a:lnTo>
                  <a:lnTo>
                    <a:pt x="10800" y="21600"/>
                  </a:lnTo>
                  <a:lnTo>
                    <a:pt x="6300" y="20736"/>
                  </a:lnTo>
                  <a:lnTo>
                    <a:pt x="2700" y="18144"/>
                  </a:lnTo>
                  <a:lnTo>
                    <a:pt x="0" y="14688"/>
                  </a:lnTo>
                  <a:lnTo>
                    <a:pt x="0" y="6048"/>
                  </a:lnTo>
                  <a:lnTo>
                    <a:pt x="2700" y="2592"/>
                  </a:lnTo>
                  <a:lnTo>
                    <a:pt x="6300" y="86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Freeform 169"/>
            <p:cNvSpPr/>
            <p:nvPr/>
          </p:nvSpPr>
          <p:spPr>
            <a:xfrm>
              <a:off x="4613330" y="3438646"/>
              <a:ext cx="211646" cy="32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0" y="0"/>
                  </a:moveTo>
                  <a:lnTo>
                    <a:pt x="1580" y="0"/>
                  </a:lnTo>
                  <a:lnTo>
                    <a:pt x="1054" y="864"/>
                  </a:lnTo>
                  <a:lnTo>
                    <a:pt x="527" y="3456"/>
                  </a:lnTo>
                  <a:lnTo>
                    <a:pt x="132" y="6048"/>
                  </a:lnTo>
                  <a:lnTo>
                    <a:pt x="0" y="10368"/>
                  </a:lnTo>
                  <a:lnTo>
                    <a:pt x="132" y="14688"/>
                  </a:lnTo>
                  <a:lnTo>
                    <a:pt x="527" y="18144"/>
                  </a:lnTo>
                  <a:lnTo>
                    <a:pt x="1054" y="20736"/>
                  </a:lnTo>
                  <a:lnTo>
                    <a:pt x="1580" y="21600"/>
                  </a:lnTo>
                  <a:lnTo>
                    <a:pt x="20020" y="21600"/>
                  </a:lnTo>
                  <a:lnTo>
                    <a:pt x="20546" y="20736"/>
                  </a:lnTo>
                  <a:lnTo>
                    <a:pt x="21073" y="18144"/>
                  </a:lnTo>
                  <a:lnTo>
                    <a:pt x="21468" y="14688"/>
                  </a:lnTo>
                  <a:lnTo>
                    <a:pt x="21600" y="10368"/>
                  </a:lnTo>
                  <a:lnTo>
                    <a:pt x="21468" y="6048"/>
                  </a:lnTo>
                  <a:lnTo>
                    <a:pt x="21073" y="3456"/>
                  </a:lnTo>
                  <a:lnTo>
                    <a:pt x="20546" y="864"/>
                  </a:lnTo>
                  <a:lnTo>
                    <a:pt x="2002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0" name="Freeform 21"/>
          <p:cNvSpPr/>
          <p:nvPr/>
        </p:nvSpPr>
        <p:spPr>
          <a:xfrm>
            <a:off x="4327406" y="1550122"/>
            <a:ext cx="438078" cy="391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14" y="0"/>
                </a:moveTo>
                <a:lnTo>
                  <a:pt x="11486" y="0"/>
                </a:lnTo>
                <a:lnTo>
                  <a:pt x="11229" y="96"/>
                </a:lnTo>
                <a:lnTo>
                  <a:pt x="10800" y="480"/>
                </a:lnTo>
                <a:lnTo>
                  <a:pt x="10543" y="864"/>
                </a:lnTo>
                <a:lnTo>
                  <a:pt x="10457" y="1152"/>
                </a:lnTo>
                <a:lnTo>
                  <a:pt x="10457" y="2304"/>
                </a:lnTo>
                <a:lnTo>
                  <a:pt x="10200" y="2016"/>
                </a:lnTo>
                <a:lnTo>
                  <a:pt x="9857" y="1920"/>
                </a:lnTo>
                <a:lnTo>
                  <a:pt x="9429" y="2016"/>
                </a:lnTo>
                <a:lnTo>
                  <a:pt x="8914" y="2208"/>
                </a:lnTo>
                <a:lnTo>
                  <a:pt x="5229" y="4512"/>
                </a:lnTo>
                <a:lnTo>
                  <a:pt x="2400" y="6240"/>
                </a:lnTo>
                <a:lnTo>
                  <a:pt x="2057" y="6528"/>
                </a:lnTo>
                <a:lnTo>
                  <a:pt x="1629" y="6816"/>
                </a:lnTo>
                <a:lnTo>
                  <a:pt x="1200" y="7296"/>
                </a:lnTo>
                <a:lnTo>
                  <a:pt x="857" y="7872"/>
                </a:lnTo>
                <a:lnTo>
                  <a:pt x="514" y="8544"/>
                </a:lnTo>
                <a:lnTo>
                  <a:pt x="257" y="9408"/>
                </a:lnTo>
                <a:lnTo>
                  <a:pt x="86" y="10368"/>
                </a:lnTo>
                <a:lnTo>
                  <a:pt x="0" y="11616"/>
                </a:lnTo>
                <a:lnTo>
                  <a:pt x="86" y="12576"/>
                </a:lnTo>
                <a:lnTo>
                  <a:pt x="171" y="13344"/>
                </a:lnTo>
                <a:lnTo>
                  <a:pt x="429" y="14112"/>
                </a:lnTo>
                <a:lnTo>
                  <a:pt x="686" y="14784"/>
                </a:lnTo>
                <a:lnTo>
                  <a:pt x="1371" y="15744"/>
                </a:lnTo>
                <a:lnTo>
                  <a:pt x="2229" y="16320"/>
                </a:lnTo>
                <a:lnTo>
                  <a:pt x="3000" y="16800"/>
                </a:lnTo>
                <a:lnTo>
                  <a:pt x="3686" y="16992"/>
                </a:lnTo>
                <a:lnTo>
                  <a:pt x="4371" y="17088"/>
                </a:lnTo>
                <a:lnTo>
                  <a:pt x="10457" y="17088"/>
                </a:lnTo>
                <a:lnTo>
                  <a:pt x="10457" y="20448"/>
                </a:lnTo>
                <a:lnTo>
                  <a:pt x="10543" y="20736"/>
                </a:lnTo>
                <a:lnTo>
                  <a:pt x="10800" y="21216"/>
                </a:lnTo>
                <a:lnTo>
                  <a:pt x="11229" y="21504"/>
                </a:lnTo>
                <a:lnTo>
                  <a:pt x="11486" y="21600"/>
                </a:lnTo>
                <a:lnTo>
                  <a:pt x="20571" y="21600"/>
                </a:lnTo>
                <a:lnTo>
                  <a:pt x="20829" y="21504"/>
                </a:lnTo>
                <a:lnTo>
                  <a:pt x="21257" y="21216"/>
                </a:lnTo>
                <a:lnTo>
                  <a:pt x="21514" y="20736"/>
                </a:lnTo>
                <a:lnTo>
                  <a:pt x="21600" y="20448"/>
                </a:lnTo>
                <a:lnTo>
                  <a:pt x="21600" y="1152"/>
                </a:lnTo>
                <a:lnTo>
                  <a:pt x="21514" y="864"/>
                </a:lnTo>
                <a:lnTo>
                  <a:pt x="21257" y="480"/>
                </a:lnTo>
                <a:lnTo>
                  <a:pt x="20829" y="96"/>
                </a:lnTo>
                <a:lnTo>
                  <a:pt x="20571" y="0"/>
                </a:lnTo>
                <a:lnTo>
                  <a:pt x="20314" y="0"/>
                </a:lnTo>
                <a:close/>
                <a:moveTo>
                  <a:pt x="10457" y="6144"/>
                </a:moveTo>
                <a:lnTo>
                  <a:pt x="7971" y="6144"/>
                </a:lnTo>
                <a:lnTo>
                  <a:pt x="8743" y="5376"/>
                </a:lnTo>
                <a:lnTo>
                  <a:pt x="9429" y="4800"/>
                </a:lnTo>
                <a:lnTo>
                  <a:pt x="10029" y="4320"/>
                </a:lnTo>
                <a:lnTo>
                  <a:pt x="10457" y="3744"/>
                </a:lnTo>
                <a:lnTo>
                  <a:pt x="10457" y="6144"/>
                </a:lnTo>
                <a:close/>
                <a:moveTo>
                  <a:pt x="14657" y="1056"/>
                </a:moveTo>
                <a:lnTo>
                  <a:pt x="17400" y="1056"/>
                </a:lnTo>
                <a:lnTo>
                  <a:pt x="17571" y="1248"/>
                </a:lnTo>
                <a:lnTo>
                  <a:pt x="17400" y="1440"/>
                </a:lnTo>
                <a:lnTo>
                  <a:pt x="14657" y="1440"/>
                </a:lnTo>
                <a:lnTo>
                  <a:pt x="14486" y="1248"/>
                </a:lnTo>
                <a:lnTo>
                  <a:pt x="14657" y="1056"/>
                </a:lnTo>
                <a:close/>
                <a:moveTo>
                  <a:pt x="16029" y="20832"/>
                </a:moveTo>
                <a:lnTo>
                  <a:pt x="15771" y="20832"/>
                </a:lnTo>
                <a:lnTo>
                  <a:pt x="15429" y="20448"/>
                </a:lnTo>
                <a:lnTo>
                  <a:pt x="15343" y="20160"/>
                </a:lnTo>
                <a:lnTo>
                  <a:pt x="15429" y="19872"/>
                </a:lnTo>
                <a:lnTo>
                  <a:pt x="15600" y="19584"/>
                </a:lnTo>
                <a:lnTo>
                  <a:pt x="15771" y="19488"/>
                </a:lnTo>
                <a:lnTo>
                  <a:pt x="16029" y="19392"/>
                </a:lnTo>
                <a:lnTo>
                  <a:pt x="16286" y="19488"/>
                </a:lnTo>
                <a:lnTo>
                  <a:pt x="16457" y="19584"/>
                </a:lnTo>
                <a:lnTo>
                  <a:pt x="16629" y="19872"/>
                </a:lnTo>
                <a:lnTo>
                  <a:pt x="16714" y="20160"/>
                </a:lnTo>
                <a:lnTo>
                  <a:pt x="16629" y="20448"/>
                </a:lnTo>
                <a:lnTo>
                  <a:pt x="16286" y="20832"/>
                </a:lnTo>
                <a:lnTo>
                  <a:pt x="16029" y="20832"/>
                </a:lnTo>
                <a:close/>
                <a:moveTo>
                  <a:pt x="20743" y="18912"/>
                </a:moveTo>
                <a:lnTo>
                  <a:pt x="11314" y="18912"/>
                </a:lnTo>
                <a:lnTo>
                  <a:pt x="11314" y="17088"/>
                </a:lnTo>
                <a:lnTo>
                  <a:pt x="17143" y="17088"/>
                </a:lnTo>
                <a:lnTo>
                  <a:pt x="17571" y="16992"/>
                </a:lnTo>
                <a:lnTo>
                  <a:pt x="17914" y="16704"/>
                </a:lnTo>
                <a:lnTo>
                  <a:pt x="18086" y="16320"/>
                </a:lnTo>
                <a:lnTo>
                  <a:pt x="18171" y="15936"/>
                </a:lnTo>
                <a:lnTo>
                  <a:pt x="18171" y="15744"/>
                </a:lnTo>
                <a:lnTo>
                  <a:pt x="18086" y="15360"/>
                </a:lnTo>
                <a:lnTo>
                  <a:pt x="17914" y="14976"/>
                </a:lnTo>
                <a:lnTo>
                  <a:pt x="17571" y="14688"/>
                </a:lnTo>
                <a:lnTo>
                  <a:pt x="17143" y="14592"/>
                </a:lnTo>
                <a:lnTo>
                  <a:pt x="11657" y="14592"/>
                </a:lnTo>
                <a:lnTo>
                  <a:pt x="11657" y="14304"/>
                </a:lnTo>
                <a:lnTo>
                  <a:pt x="19200" y="14304"/>
                </a:lnTo>
                <a:lnTo>
                  <a:pt x="19543" y="14208"/>
                </a:lnTo>
                <a:lnTo>
                  <a:pt x="19886" y="13920"/>
                </a:lnTo>
                <a:lnTo>
                  <a:pt x="20143" y="13632"/>
                </a:lnTo>
                <a:lnTo>
                  <a:pt x="20229" y="13152"/>
                </a:lnTo>
                <a:lnTo>
                  <a:pt x="20229" y="13056"/>
                </a:lnTo>
                <a:lnTo>
                  <a:pt x="20143" y="12576"/>
                </a:lnTo>
                <a:lnTo>
                  <a:pt x="19886" y="12192"/>
                </a:lnTo>
                <a:lnTo>
                  <a:pt x="19543" y="12000"/>
                </a:lnTo>
                <a:lnTo>
                  <a:pt x="19200" y="11904"/>
                </a:lnTo>
                <a:lnTo>
                  <a:pt x="11657" y="11904"/>
                </a:lnTo>
                <a:lnTo>
                  <a:pt x="11657" y="11520"/>
                </a:lnTo>
                <a:lnTo>
                  <a:pt x="20486" y="11520"/>
                </a:lnTo>
                <a:lnTo>
                  <a:pt x="20743" y="11424"/>
                </a:lnTo>
                <a:lnTo>
                  <a:pt x="20743" y="18912"/>
                </a:lnTo>
                <a:close/>
                <a:moveTo>
                  <a:pt x="20743" y="9024"/>
                </a:moveTo>
                <a:lnTo>
                  <a:pt x="11657" y="9024"/>
                </a:lnTo>
                <a:lnTo>
                  <a:pt x="11657" y="8544"/>
                </a:lnTo>
                <a:lnTo>
                  <a:pt x="18343" y="8544"/>
                </a:lnTo>
                <a:lnTo>
                  <a:pt x="18771" y="8448"/>
                </a:lnTo>
                <a:lnTo>
                  <a:pt x="19114" y="8256"/>
                </a:lnTo>
                <a:lnTo>
                  <a:pt x="19286" y="7872"/>
                </a:lnTo>
                <a:lnTo>
                  <a:pt x="19371" y="7392"/>
                </a:lnTo>
                <a:lnTo>
                  <a:pt x="19371" y="7296"/>
                </a:lnTo>
                <a:lnTo>
                  <a:pt x="19286" y="6816"/>
                </a:lnTo>
                <a:lnTo>
                  <a:pt x="19114" y="6432"/>
                </a:lnTo>
                <a:lnTo>
                  <a:pt x="18771" y="6240"/>
                </a:lnTo>
                <a:lnTo>
                  <a:pt x="18343" y="6144"/>
                </a:lnTo>
                <a:lnTo>
                  <a:pt x="11314" y="6144"/>
                </a:lnTo>
                <a:lnTo>
                  <a:pt x="11314" y="2304"/>
                </a:lnTo>
                <a:lnTo>
                  <a:pt x="20743" y="2304"/>
                </a:lnTo>
                <a:lnTo>
                  <a:pt x="20743" y="9024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defRPr u="sng"/>
            </a:pPr>
            <a:endParaRPr/>
          </a:p>
        </p:txBody>
      </p:sp>
      <p:sp>
        <p:nvSpPr>
          <p:cNvPr id="56" name="Freeform 124"/>
          <p:cNvSpPr/>
          <p:nvPr/>
        </p:nvSpPr>
        <p:spPr>
          <a:xfrm>
            <a:off x="5344905" y="2379174"/>
            <a:ext cx="363792" cy="447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15" y="15535"/>
                </a:moveTo>
                <a:lnTo>
                  <a:pt x="19898" y="14684"/>
                </a:lnTo>
                <a:lnTo>
                  <a:pt x="18851" y="13939"/>
                </a:lnTo>
                <a:lnTo>
                  <a:pt x="17673" y="13407"/>
                </a:lnTo>
                <a:lnTo>
                  <a:pt x="16233" y="12981"/>
                </a:lnTo>
                <a:lnTo>
                  <a:pt x="14400" y="18408"/>
                </a:lnTo>
                <a:lnTo>
                  <a:pt x="14269" y="18727"/>
                </a:lnTo>
                <a:lnTo>
                  <a:pt x="14007" y="19046"/>
                </a:lnTo>
                <a:lnTo>
                  <a:pt x="13745" y="19259"/>
                </a:lnTo>
                <a:lnTo>
                  <a:pt x="12829" y="19259"/>
                </a:lnTo>
                <a:lnTo>
                  <a:pt x="12436" y="19046"/>
                </a:lnTo>
                <a:lnTo>
                  <a:pt x="12175" y="18727"/>
                </a:lnTo>
                <a:lnTo>
                  <a:pt x="12175" y="14152"/>
                </a:lnTo>
                <a:lnTo>
                  <a:pt x="12044" y="13726"/>
                </a:lnTo>
                <a:lnTo>
                  <a:pt x="11782" y="13300"/>
                </a:lnTo>
                <a:lnTo>
                  <a:pt x="11258" y="13088"/>
                </a:lnTo>
                <a:lnTo>
                  <a:pt x="10735" y="12981"/>
                </a:lnTo>
                <a:lnTo>
                  <a:pt x="10211" y="13088"/>
                </a:lnTo>
                <a:lnTo>
                  <a:pt x="9818" y="13300"/>
                </a:lnTo>
                <a:lnTo>
                  <a:pt x="9425" y="13726"/>
                </a:lnTo>
                <a:lnTo>
                  <a:pt x="9425" y="18408"/>
                </a:lnTo>
                <a:lnTo>
                  <a:pt x="9295" y="18727"/>
                </a:lnTo>
                <a:lnTo>
                  <a:pt x="9033" y="19046"/>
                </a:lnTo>
                <a:lnTo>
                  <a:pt x="8640" y="19259"/>
                </a:lnTo>
                <a:lnTo>
                  <a:pt x="7855" y="19259"/>
                </a:lnTo>
                <a:lnTo>
                  <a:pt x="7462" y="19046"/>
                </a:lnTo>
                <a:lnTo>
                  <a:pt x="7200" y="18727"/>
                </a:lnTo>
                <a:lnTo>
                  <a:pt x="7200" y="18408"/>
                </a:lnTo>
                <a:lnTo>
                  <a:pt x="5236" y="12981"/>
                </a:lnTo>
                <a:lnTo>
                  <a:pt x="3927" y="13407"/>
                </a:lnTo>
                <a:lnTo>
                  <a:pt x="2618" y="13939"/>
                </a:lnTo>
                <a:lnTo>
                  <a:pt x="1571" y="14684"/>
                </a:lnTo>
                <a:lnTo>
                  <a:pt x="655" y="15535"/>
                </a:lnTo>
                <a:lnTo>
                  <a:pt x="393" y="15961"/>
                </a:lnTo>
                <a:lnTo>
                  <a:pt x="131" y="16493"/>
                </a:lnTo>
                <a:lnTo>
                  <a:pt x="0" y="17557"/>
                </a:lnTo>
                <a:lnTo>
                  <a:pt x="0" y="20110"/>
                </a:lnTo>
                <a:lnTo>
                  <a:pt x="131" y="20430"/>
                </a:lnTo>
                <a:lnTo>
                  <a:pt x="655" y="21068"/>
                </a:lnTo>
                <a:lnTo>
                  <a:pt x="916" y="21281"/>
                </a:lnTo>
                <a:lnTo>
                  <a:pt x="1702" y="21494"/>
                </a:lnTo>
                <a:lnTo>
                  <a:pt x="2225" y="21600"/>
                </a:lnTo>
                <a:lnTo>
                  <a:pt x="19375" y="21600"/>
                </a:lnTo>
                <a:lnTo>
                  <a:pt x="20553" y="21281"/>
                </a:lnTo>
                <a:lnTo>
                  <a:pt x="20945" y="21068"/>
                </a:lnTo>
                <a:lnTo>
                  <a:pt x="21207" y="20749"/>
                </a:lnTo>
                <a:lnTo>
                  <a:pt x="21600" y="19791"/>
                </a:lnTo>
                <a:lnTo>
                  <a:pt x="21600" y="17557"/>
                </a:lnTo>
                <a:lnTo>
                  <a:pt x="21207" y="15961"/>
                </a:lnTo>
                <a:lnTo>
                  <a:pt x="20815" y="15535"/>
                </a:lnTo>
                <a:close/>
                <a:moveTo>
                  <a:pt x="4975" y="4682"/>
                </a:moveTo>
                <a:lnTo>
                  <a:pt x="5105" y="5746"/>
                </a:lnTo>
                <a:lnTo>
                  <a:pt x="5367" y="6810"/>
                </a:lnTo>
                <a:lnTo>
                  <a:pt x="5760" y="7874"/>
                </a:lnTo>
                <a:lnTo>
                  <a:pt x="6415" y="8938"/>
                </a:lnTo>
                <a:lnTo>
                  <a:pt x="7200" y="9896"/>
                </a:lnTo>
                <a:lnTo>
                  <a:pt x="8771" y="10853"/>
                </a:lnTo>
                <a:lnTo>
                  <a:pt x="9425" y="11066"/>
                </a:lnTo>
                <a:lnTo>
                  <a:pt x="10080" y="11172"/>
                </a:lnTo>
                <a:lnTo>
                  <a:pt x="11389" y="11172"/>
                </a:lnTo>
                <a:lnTo>
                  <a:pt x="12044" y="11066"/>
                </a:lnTo>
                <a:lnTo>
                  <a:pt x="12698" y="10853"/>
                </a:lnTo>
                <a:lnTo>
                  <a:pt x="14269" y="9896"/>
                </a:lnTo>
                <a:lnTo>
                  <a:pt x="15055" y="8938"/>
                </a:lnTo>
                <a:lnTo>
                  <a:pt x="15709" y="7874"/>
                </a:lnTo>
                <a:lnTo>
                  <a:pt x="16233" y="6810"/>
                </a:lnTo>
                <a:lnTo>
                  <a:pt x="16495" y="5746"/>
                </a:lnTo>
                <a:lnTo>
                  <a:pt x="16625" y="4682"/>
                </a:lnTo>
                <a:lnTo>
                  <a:pt x="16495" y="3724"/>
                </a:lnTo>
                <a:lnTo>
                  <a:pt x="16102" y="2873"/>
                </a:lnTo>
                <a:lnTo>
                  <a:pt x="15578" y="2022"/>
                </a:lnTo>
                <a:lnTo>
                  <a:pt x="14924" y="1383"/>
                </a:lnTo>
                <a:lnTo>
                  <a:pt x="14007" y="745"/>
                </a:lnTo>
                <a:lnTo>
                  <a:pt x="13091" y="319"/>
                </a:lnTo>
                <a:lnTo>
                  <a:pt x="11913" y="0"/>
                </a:lnTo>
                <a:lnTo>
                  <a:pt x="9556" y="0"/>
                </a:lnTo>
                <a:lnTo>
                  <a:pt x="8509" y="319"/>
                </a:lnTo>
                <a:lnTo>
                  <a:pt x="7462" y="745"/>
                </a:lnTo>
                <a:lnTo>
                  <a:pt x="5891" y="2022"/>
                </a:lnTo>
                <a:lnTo>
                  <a:pt x="5367" y="2873"/>
                </a:lnTo>
                <a:lnTo>
                  <a:pt x="5105" y="3724"/>
                </a:lnTo>
                <a:lnTo>
                  <a:pt x="4975" y="4682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defRPr u="sng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50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1750" y="262920"/>
            <a:ext cx="455110" cy="554882"/>
            <a:chOff x="2440388" y="1894114"/>
            <a:chExt cx="803554" cy="979714"/>
          </a:xfrm>
        </p:grpSpPr>
        <p:sp>
          <p:nvSpPr>
            <p:cNvPr id="6" name="等腰三角形 5"/>
            <p:cNvSpPr/>
            <p:nvPr/>
          </p:nvSpPr>
          <p:spPr>
            <a:xfrm rot="17584697">
              <a:off x="2394857" y="2024742"/>
              <a:ext cx="979714" cy="718457"/>
            </a:xfrm>
            <a:prstGeom prst="triangle">
              <a:avLst>
                <a:gd name="adj" fmla="val 77097"/>
              </a:avLst>
            </a:prstGeom>
            <a:solidFill>
              <a:srgbClr val="003A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371073">
              <a:off x="2440388" y="2353887"/>
              <a:ext cx="595021" cy="460532"/>
            </a:xfrm>
            <a:prstGeom prst="triangle">
              <a:avLst>
                <a:gd name="adj" fmla="val 77097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111892" y="2643758"/>
            <a:ext cx="3492556" cy="2272114"/>
            <a:chOff x="3767629" y="3144344"/>
            <a:chExt cx="4656741" cy="3029485"/>
          </a:xfrm>
        </p:grpSpPr>
        <p:grpSp>
          <p:nvGrpSpPr>
            <p:cNvPr id="51" name="组合 50"/>
            <p:cNvGrpSpPr/>
            <p:nvPr/>
          </p:nvGrpSpPr>
          <p:grpSpPr>
            <a:xfrm>
              <a:off x="3767629" y="3144344"/>
              <a:ext cx="4656741" cy="3029485"/>
              <a:chOff x="4015288" y="3387264"/>
              <a:chExt cx="4214893" cy="2742037"/>
            </a:xfrm>
          </p:grpSpPr>
          <p:sp>
            <p:nvSpPr>
              <p:cNvPr id="8" name="Freeform 56"/>
              <p:cNvSpPr>
                <a:spLocks noEditPoints="1"/>
              </p:cNvSpPr>
              <p:nvPr/>
            </p:nvSpPr>
            <p:spPr bwMode="auto">
              <a:xfrm>
                <a:off x="6146290" y="3469013"/>
                <a:ext cx="924173" cy="2654746"/>
              </a:xfrm>
              <a:custGeom>
                <a:avLst/>
                <a:gdLst>
                  <a:gd name="T0" fmla="*/ 461 w 511"/>
                  <a:gd name="T1" fmla="*/ 509 h 1467"/>
                  <a:gd name="T2" fmla="*/ 447 w 511"/>
                  <a:gd name="T3" fmla="*/ 461 h 1467"/>
                  <a:gd name="T4" fmla="*/ 411 w 511"/>
                  <a:gd name="T5" fmla="*/ 425 h 1467"/>
                  <a:gd name="T6" fmla="*/ 511 w 511"/>
                  <a:gd name="T7" fmla="*/ 237 h 1467"/>
                  <a:gd name="T8" fmla="*/ 25 w 511"/>
                  <a:gd name="T9" fmla="*/ 232 h 1467"/>
                  <a:gd name="T10" fmla="*/ 324 w 511"/>
                  <a:gd name="T11" fmla="*/ 353 h 1467"/>
                  <a:gd name="T12" fmla="*/ 328 w 511"/>
                  <a:gd name="T13" fmla="*/ 659 h 1467"/>
                  <a:gd name="T14" fmla="*/ 282 w 511"/>
                  <a:gd name="T15" fmla="*/ 720 h 1467"/>
                  <a:gd name="T16" fmla="*/ 123 w 511"/>
                  <a:gd name="T17" fmla="*/ 721 h 1467"/>
                  <a:gd name="T18" fmla="*/ 89 w 511"/>
                  <a:gd name="T19" fmla="*/ 730 h 1467"/>
                  <a:gd name="T20" fmla="*/ 0 w 511"/>
                  <a:gd name="T21" fmla="*/ 997 h 1467"/>
                  <a:gd name="T22" fmla="*/ 35 w 511"/>
                  <a:gd name="T23" fmla="*/ 1104 h 1467"/>
                  <a:gd name="T24" fmla="*/ 67 w 511"/>
                  <a:gd name="T25" fmla="*/ 1070 h 1467"/>
                  <a:gd name="T26" fmla="*/ 92 w 511"/>
                  <a:gd name="T27" fmla="*/ 818 h 1467"/>
                  <a:gd name="T28" fmla="*/ 142 w 511"/>
                  <a:gd name="T29" fmla="*/ 1467 h 1467"/>
                  <a:gd name="T30" fmla="*/ 191 w 511"/>
                  <a:gd name="T31" fmla="*/ 1057 h 1467"/>
                  <a:gd name="T32" fmla="*/ 210 w 511"/>
                  <a:gd name="T33" fmla="*/ 1418 h 1467"/>
                  <a:gd name="T34" fmla="*/ 308 w 511"/>
                  <a:gd name="T35" fmla="*/ 1418 h 1467"/>
                  <a:gd name="T36" fmla="*/ 311 w 511"/>
                  <a:gd name="T37" fmla="*/ 776 h 1467"/>
                  <a:gd name="T38" fmla="*/ 411 w 511"/>
                  <a:gd name="T39" fmla="*/ 622 h 1467"/>
                  <a:gd name="T40" fmla="*/ 188 w 511"/>
                  <a:gd name="T41" fmla="*/ 414 h 1467"/>
                  <a:gd name="T42" fmla="*/ 357 w 511"/>
                  <a:gd name="T43" fmla="*/ 39 h 1467"/>
                  <a:gd name="T44" fmla="*/ 188 w 511"/>
                  <a:gd name="T45" fmla="*/ 414 h 1467"/>
                  <a:gd name="T46" fmla="*/ 200 w 511"/>
                  <a:gd name="T47" fmla="*/ 754 h 1467"/>
                  <a:gd name="T48" fmla="*/ 223 w 511"/>
                  <a:gd name="T49" fmla="*/ 784 h 1467"/>
                  <a:gd name="T50" fmla="*/ 200 w 511"/>
                  <a:gd name="T51" fmla="*/ 794 h 1467"/>
                  <a:gd name="T52" fmla="*/ 177 w 511"/>
                  <a:gd name="T53" fmla="*/ 784 h 1467"/>
                  <a:gd name="T54" fmla="*/ 200 w 511"/>
                  <a:gd name="T55" fmla="*/ 1012 h 1467"/>
                  <a:gd name="T56" fmla="*/ 184 w 511"/>
                  <a:gd name="T57" fmla="*/ 803 h 1467"/>
                  <a:gd name="T58" fmla="*/ 200 w 511"/>
                  <a:gd name="T59" fmla="*/ 806 h 1467"/>
                  <a:gd name="T60" fmla="*/ 216 w 511"/>
                  <a:gd name="T61" fmla="*/ 803 h 1467"/>
                  <a:gd name="T62" fmla="*/ 200 w 511"/>
                  <a:gd name="T63" fmla="*/ 1012 h 1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1" h="1467">
                    <a:moveTo>
                      <a:pt x="437" y="524"/>
                    </a:moveTo>
                    <a:cubicBezTo>
                      <a:pt x="461" y="509"/>
                      <a:pt x="461" y="509"/>
                      <a:pt x="461" y="509"/>
                    </a:cubicBezTo>
                    <a:cubicBezTo>
                      <a:pt x="444" y="480"/>
                      <a:pt x="444" y="480"/>
                      <a:pt x="444" y="480"/>
                    </a:cubicBezTo>
                    <a:cubicBezTo>
                      <a:pt x="445" y="474"/>
                      <a:pt x="446" y="467"/>
                      <a:pt x="447" y="461"/>
                    </a:cubicBezTo>
                    <a:cubicBezTo>
                      <a:pt x="449" y="443"/>
                      <a:pt x="437" y="427"/>
                      <a:pt x="419" y="425"/>
                    </a:cubicBezTo>
                    <a:cubicBezTo>
                      <a:pt x="417" y="424"/>
                      <a:pt x="414" y="425"/>
                      <a:pt x="411" y="425"/>
                    </a:cubicBezTo>
                    <a:cubicBezTo>
                      <a:pt x="356" y="333"/>
                      <a:pt x="356" y="333"/>
                      <a:pt x="356" y="333"/>
                    </a:cubicBezTo>
                    <a:cubicBezTo>
                      <a:pt x="511" y="237"/>
                      <a:pt x="511" y="237"/>
                      <a:pt x="511" y="237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25" y="232"/>
                      <a:pt x="25" y="232"/>
                      <a:pt x="25" y="232"/>
                    </a:cubicBezTo>
                    <a:cubicBezTo>
                      <a:pt x="178" y="445"/>
                      <a:pt x="178" y="445"/>
                      <a:pt x="178" y="445"/>
                    </a:cubicBezTo>
                    <a:cubicBezTo>
                      <a:pt x="324" y="353"/>
                      <a:pt x="324" y="353"/>
                      <a:pt x="324" y="3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72" y="541"/>
                      <a:pt x="351" y="612"/>
                      <a:pt x="328" y="659"/>
                    </a:cubicBezTo>
                    <a:cubicBezTo>
                      <a:pt x="316" y="683"/>
                      <a:pt x="304" y="700"/>
                      <a:pt x="294" y="710"/>
                    </a:cubicBezTo>
                    <a:cubicBezTo>
                      <a:pt x="289" y="715"/>
                      <a:pt x="285" y="718"/>
                      <a:pt x="282" y="720"/>
                    </a:cubicBezTo>
                    <a:cubicBezTo>
                      <a:pt x="280" y="721"/>
                      <a:pt x="278" y="721"/>
                      <a:pt x="278" y="721"/>
                    </a:cubicBezTo>
                    <a:cubicBezTo>
                      <a:pt x="123" y="721"/>
                      <a:pt x="123" y="721"/>
                      <a:pt x="123" y="721"/>
                    </a:cubicBezTo>
                    <a:cubicBezTo>
                      <a:pt x="123" y="721"/>
                      <a:pt x="122" y="721"/>
                      <a:pt x="122" y="721"/>
                    </a:cubicBezTo>
                    <a:cubicBezTo>
                      <a:pt x="115" y="721"/>
                      <a:pt x="103" y="723"/>
                      <a:pt x="89" y="730"/>
                    </a:cubicBezTo>
                    <a:cubicBezTo>
                      <a:pt x="67" y="740"/>
                      <a:pt x="44" y="764"/>
                      <a:pt x="28" y="805"/>
                    </a:cubicBezTo>
                    <a:cubicBezTo>
                      <a:pt x="11" y="847"/>
                      <a:pt x="0" y="907"/>
                      <a:pt x="0" y="997"/>
                    </a:cubicBezTo>
                    <a:cubicBezTo>
                      <a:pt x="0" y="1021"/>
                      <a:pt x="1" y="1046"/>
                      <a:pt x="3" y="1074"/>
                    </a:cubicBezTo>
                    <a:cubicBezTo>
                      <a:pt x="4" y="1091"/>
                      <a:pt x="18" y="1104"/>
                      <a:pt x="35" y="1104"/>
                    </a:cubicBezTo>
                    <a:cubicBezTo>
                      <a:pt x="35" y="1104"/>
                      <a:pt x="36" y="1104"/>
                      <a:pt x="36" y="1104"/>
                    </a:cubicBezTo>
                    <a:cubicBezTo>
                      <a:pt x="54" y="1103"/>
                      <a:pt x="68" y="1088"/>
                      <a:pt x="67" y="1070"/>
                    </a:cubicBezTo>
                    <a:cubicBezTo>
                      <a:pt x="65" y="1044"/>
                      <a:pt x="64" y="1019"/>
                      <a:pt x="64" y="997"/>
                    </a:cubicBezTo>
                    <a:cubicBezTo>
                      <a:pt x="64" y="900"/>
                      <a:pt x="78" y="846"/>
                      <a:pt x="92" y="818"/>
                    </a:cubicBezTo>
                    <a:cubicBezTo>
                      <a:pt x="92" y="1418"/>
                      <a:pt x="92" y="1418"/>
                      <a:pt x="92" y="1418"/>
                    </a:cubicBezTo>
                    <a:cubicBezTo>
                      <a:pt x="92" y="1445"/>
                      <a:pt x="114" y="1467"/>
                      <a:pt x="142" y="1467"/>
                    </a:cubicBezTo>
                    <a:cubicBezTo>
                      <a:pt x="169" y="1467"/>
                      <a:pt x="191" y="1445"/>
                      <a:pt x="191" y="1418"/>
                    </a:cubicBezTo>
                    <a:cubicBezTo>
                      <a:pt x="191" y="1057"/>
                      <a:pt x="191" y="1057"/>
                      <a:pt x="191" y="1057"/>
                    </a:cubicBezTo>
                    <a:cubicBezTo>
                      <a:pt x="210" y="1057"/>
                      <a:pt x="210" y="1057"/>
                      <a:pt x="210" y="1057"/>
                    </a:cubicBezTo>
                    <a:cubicBezTo>
                      <a:pt x="210" y="1418"/>
                      <a:pt x="210" y="1418"/>
                      <a:pt x="210" y="1418"/>
                    </a:cubicBezTo>
                    <a:cubicBezTo>
                      <a:pt x="210" y="1445"/>
                      <a:pt x="232" y="1467"/>
                      <a:pt x="259" y="1467"/>
                    </a:cubicBezTo>
                    <a:cubicBezTo>
                      <a:pt x="286" y="1467"/>
                      <a:pt x="308" y="1445"/>
                      <a:pt x="308" y="1418"/>
                    </a:cubicBezTo>
                    <a:cubicBezTo>
                      <a:pt x="308" y="778"/>
                      <a:pt x="308" y="778"/>
                      <a:pt x="308" y="778"/>
                    </a:cubicBezTo>
                    <a:cubicBezTo>
                      <a:pt x="309" y="777"/>
                      <a:pt x="310" y="777"/>
                      <a:pt x="311" y="776"/>
                    </a:cubicBezTo>
                    <a:cubicBezTo>
                      <a:pt x="330" y="767"/>
                      <a:pt x="344" y="752"/>
                      <a:pt x="358" y="733"/>
                    </a:cubicBezTo>
                    <a:cubicBezTo>
                      <a:pt x="378" y="705"/>
                      <a:pt x="396" y="668"/>
                      <a:pt x="411" y="622"/>
                    </a:cubicBezTo>
                    <a:cubicBezTo>
                      <a:pt x="421" y="593"/>
                      <a:pt x="430" y="560"/>
                      <a:pt x="437" y="524"/>
                    </a:cubicBezTo>
                    <a:close/>
                    <a:moveTo>
                      <a:pt x="188" y="414"/>
                    </a:moveTo>
                    <a:cubicBezTo>
                      <a:pt x="57" y="239"/>
                      <a:pt x="57" y="239"/>
                      <a:pt x="57" y="239"/>
                    </a:cubicBezTo>
                    <a:cubicBezTo>
                      <a:pt x="357" y="39"/>
                      <a:pt x="357" y="39"/>
                      <a:pt x="357" y="39"/>
                    </a:cubicBezTo>
                    <a:cubicBezTo>
                      <a:pt x="471" y="231"/>
                      <a:pt x="471" y="231"/>
                      <a:pt x="471" y="231"/>
                    </a:cubicBezTo>
                    <a:lnTo>
                      <a:pt x="188" y="414"/>
                    </a:lnTo>
                    <a:close/>
                    <a:moveTo>
                      <a:pt x="185" y="754"/>
                    </a:moveTo>
                    <a:cubicBezTo>
                      <a:pt x="200" y="754"/>
                      <a:pt x="200" y="754"/>
                      <a:pt x="200" y="754"/>
                    </a:cubicBezTo>
                    <a:cubicBezTo>
                      <a:pt x="215" y="754"/>
                      <a:pt x="215" y="754"/>
                      <a:pt x="215" y="754"/>
                    </a:cubicBezTo>
                    <a:cubicBezTo>
                      <a:pt x="223" y="784"/>
                      <a:pt x="223" y="784"/>
                      <a:pt x="223" y="784"/>
                    </a:cubicBezTo>
                    <a:cubicBezTo>
                      <a:pt x="222" y="786"/>
                      <a:pt x="222" y="786"/>
                      <a:pt x="222" y="786"/>
                    </a:cubicBezTo>
                    <a:cubicBezTo>
                      <a:pt x="216" y="791"/>
                      <a:pt x="208" y="794"/>
                      <a:pt x="200" y="794"/>
                    </a:cubicBezTo>
                    <a:cubicBezTo>
                      <a:pt x="193" y="794"/>
                      <a:pt x="185" y="791"/>
                      <a:pt x="179" y="786"/>
                    </a:cubicBezTo>
                    <a:cubicBezTo>
                      <a:pt x="177" y="784"/>
                      <a:pt x="177" y="784"/>
                      <a:pt x="177" y="784"/>
                    </a:cubicBezTo>
                    <a:lnTo>
                      <a:pt x="185" y="754"/>
                    </a:lnTo>
                    <a:close/>
                    <a:moveTo>
                      <a:pt x="200" y="1012"/>
                    </a:moveTo>
                    <a:cubicBezTo>
                      <a:pt x="162" y="964"/>
                      <a:pt x="162" y="964"/>
                      <a:pt x="162" y="964"/>
                    </a:cubicBezTo>
                    <a:cubicBezTo>
                      <a:pt x="184" y="803"/>
                      <a:pt x="184" y="803"/>
                      <a:pt x="184" y="803"/>
                    </a:cubicBezTo>
                    <a:cubicBezTo>
                      <a:pt x="189" y="805"/>
                      <a:pt x="195" y="806"/>
                      <a:pt x="200" y="806"/>
                    </a:cubicBezTo>
                    <a:cubicBezTo>
                      <a:pt x="200" y="806"/>
                      <a:pt x="200" y="806"/>
                      <a:pt x="200" y="806"/>
                    </a:cubicBezTo>
                    <a:cubicBezTo>
                      <a:pt x="200" y="806"/>
                      <a:pt x="200" y="806"/>
                      <a:pt x="200" y="806"/>
                    </a:cubicBezTo>
                    <a:cubicBezTo>
                      <a:pt x="206" y="806"/>
                      <a:pt x="211" y="805"/>
                      <a:pt x="216" y="803"/>
                    </a:cubicBezTo>
                    <a:cubicBezTo>
                      <a:pt x="238" y="964"/>
                      <a:pt x="238" y="964"/>
                      <a:pt x="238" y="964"/>
                    </a:cubicBezTo>
                    <a:lnTo>
                      <a:pt x="200" y="1012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Oval 57"/>
              <p:cNvSpPr>
                <a:spLocks noChangeArrowheads="1"/>
              </p:cNvSpPr>
              <p:nvPr/>
            </p:nvSpPr>
            <p:spPr bwMode="auto">
              <a:xfrm>
                <a:off x="6344426" y="4407041"/>
                <a:ext cx="325608" cy="325609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72"/>
              <p:cNvSpPr>
                <a:spLocks noEditPoints="1"/>
              </p:cNvSpPr>
              <p:nvPr/>
            </p:nvSpPr>
            <p:spPr bwMode="auto">
              <a:xfrm>
                <a:off x="5235972" y="3511965"/>
                <a:ext cx="982366" cy="2617336"/>
              </a:xfrm>
              <a:custGeom>
                <a:avLst/>
                <a:gdLst>
                  <a:gd name="T0" fmla="*/ 513 w 543"/>
                  <a:gd name="T1" fmla="*/ 635 h 1446"/>
                  <a:gd name="T2" fmla="*/ 455 w 543"/>
                  <a:gd name="T3" fmla="*/ 754 h 1446"/>
                  <a:gd name="T4" fmla="*/ 415 w 543"/>
                  <a:gd name="T5" fmla="*/ 731 h 1446"/>
                  <a:gd name="T6" fmla="*/ 358 w 543"/>
                  <a:gd name="T7" fmla="*/ 700 h 1446"/>
                  <a:gd name="T8" fmla="*/ 204 w 543"/>
                  <a:gd name="T9" fmla="*/ 700 h 1446"/>
                  <a:gd name="T10" fmla="*/ 135 w 543"/>
                  <a:gd name="T11" fmla="*/ 521 h 1446"/>
                  <a:gd name="T12" fmla="*/ 179 w 543"/>
                  <a:gd name="T13" fmla="*/ 342 h 1446"/>
                  <a:gd name="T14" fmla="*/ 483 w 543"/>
                  <a:gd name="T15" fmla="*/ 206 h 1446"/>
                  <a:gd name="T16" fmla="*/ 0 w 543"/>
                  <a:gd name="T17" fmla="*/ 232 h 1446"/>
                  <a:gd name="T18" fmla="*/ 130 w 543"/>
                  <a:gd name="T19" fmla="*/ 348 h 1446"/>
                  <a:gd name="T20" fmla="*/ 87 w 543"/>
                  <a:gd name="T21" fmla="*/ 372 h 1446"/>
                  <a:gd name="T22" fmla="*/ 36 w 543"/>
                  <a:gd name="T23" fmla="*/ 494 h 1446"/>
                  <a:gd name="T24" fmla="*/ 72 w 543"/>
                  <a:gd name="T25" fmla="*/ 509 h 1446"/>
                  <a:gd name="T26" fmla="*/ 126 w 543"/>
                  <a:gd name="T27" fmla="*/ 715 h 1446"/>
                  <a:gd name="T28" fmla="*/ 166 w 543"/>
                  <a:gd name="T29" fmla="*/ 1396 h 1446"/>
                  <a:gd name="T30" fmla="*/ 265 w 543"/>
                  <a:gd name="T31" fmla="*/ 1396 h 1446"/>
                  <a:gd name="T32" fmla="*/ 284 w 543"/>
                  <a:gd name="T33" fmla="*/ 1035 h 1446"/>
                  <a:gd name="T34" fmla="*/ 333 w 543"/>
                  <a:gd name="T35" fmla="*/ 1446 h 1446"/>
                  <a:gd name="T36" fmla="*/ 383 w 543"/>
                  <a:gd name="T37" fmla="*/ 788 h 1446"/>
                  <a:gd name="T38" fmla="*/ 416 w 543"/>
                  <a:gd name="T39" fmla="*/ 815 h 1446"/>
                  <a:gd name="T40" fmla="*/ 454 w 543"/>
                  <a:gd name="T41" fmla="*/ 827 h 1446"/>
                  <a:gd name="T42" fmla="*/ 521 w 543"/>
                  <a:gd name="T43" fmla="*/ 761 h 1446"/>
                  <a:gd name="T44" fmla="*/ 32 w 543"/>
                  <a:gd name="T45" fmla="*/ 227 h 1446"/>
                  <a:gd name="T46" fmla="*/ 443 w 543"/>
                  <a:gd name="T47" fmla="*/ 212 h 1446"/>
                  <a:gd name="T48" fmla="*/ 32 w 543"/>
                  <a:gd name="T49" fmla="*/ 227 h 1446"/>
                  <a:gd name="T50" fmla="*/ 274 w 543"/>
                  <a:gd name="T51" fmla="*/ 732 h 1446"/>
                  <a:gd name="T52" fmla="*/ 297 w 543"/>
                  <a:gd name="T53" fmla="*/ 762 h 1446"/>
                  <a:gd name="T54" fmla="*/ 274 w 543"/>
                  <a:gd name="T55" fmla="*/ 772 h 1446"/>
                  <a:gd name="T56" fmla="*/ 252 w 543"/>
                  <a:gd name="T57" fmla="*/ 762 h 1446"/>
                  <a:gd name="T58" fmla="*/ 274 w 543"/>
                  <a:gd name="T59" fmla="*/ 990 h 1446"/>
                  <a:gd name="T60" fmla="*/ 258 w 543"/>
                  <a:gd name="T61" fmla="*/ 781 h 1446"/>
                  <a:gd name="T62" fmla="*/ 274 w 543"/>
                  <a:gd name="T63" fmla="*/ 784 h 1446"/>
                  <a:gd name="T64" fmla="*/ 291 w 543"/>
                  <a:gd name="T65" fmla="*/ 781 h 1446"/>
                  <a:gd name="T66" fmla="*/ 274 w 543"/>
                  <a:gd name="T67" fmla="*/ 990 h 1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3" h="1446">
                    <a:moveTo>
                      <a:pt x="540" y="671"/>
                    </a:moveTo>
                    <a:cubicBezTo>
                      <a:pt x="543" y="654"/>
                      <a:pt x="531" y="637"/>
                      <a:pt x="513" y="635"/>
                    </a:cubicBezTo>
                    <a:cubicBezTo>
                      <a:pt x="496" y="632"/>
                      <a:pt x="480" y="644"/>
                      <a:pt x="477" y="662"/>
                    </a:cubicBezTo>
                    <a:cubicBezTo>
                      <a:pt x="470" y="710"/>
                      <a:pt x="462" y="740"/>
                      <a:pt x="455" y="754"/>
                    </a:cubicBezTo>
                    <a:cubicBezTo>
                      <a:pt x="453" y="757"/>
                      <a:pt x="452" y="760"/>
                      <a:pt x="451" y="761"/>
                    </a:cubicBezTo>
                    <a:cubicBezTo>
                      <a:pt x="443" y="757"/>
                      <a:pt x="430" y="744"/>
                      <a:pt x="415" y="731"/>
                    </a:cubicBezTo>
                    <a:cubicBezTo>
                      <a:pt x="407" y="724"/>
                      <a:pt x="398" y="717"/>
                      <a:pt x="388" y="711"/>
                    </a:cubicBezTo>
                    <a:cubicBezTo>
                      <a:pt x="380" y="706"/>
                      <a:pt x="370" y="702"/>
                      <a:pt x="358" y="700"/>
                    </a:cubicBezTo>
                    <a:cubicBezTo>
                      <a:pt x="356" y="700"/>
                      <a:pt x="354" y="700"/>
                      <a:pt x="352" y="700"/>
                    </a:cubicBezTo>
                    <a:cubicBezTo>
                      <a:pt x="204" y="700"/>
                      <a:pt x="204" y="700"/>
                      <a:pt x="204" y="700"/>
                    </a:cubicBezTo>
                    <a:cubicBezTo>
                      <a:pt x="198" y="697"/>
                      <a:pt x="185" y="689"/>
                      <a:pt x="172" y="670"/>
                    </a:cubicBezTo>
                    <a:cubicBezTo>
                      <a:pt x="155" y="646"/>
                      <a:pt x="135" y="602"/>
                      <a:pt x="135" y="521"/>
                    </a:cubicBezTo>
                    <a:cubicBezTo>
                      <a:pt x="135" y="485"/>
                      <a:pt x="139" y="440"/>
                      <a:pt x="150" y="387"/>
                    </a:cubicBezTo>
                    <a:cubicBezTo>
                      <a:pt x="179" y="342"/>
                      <a:pt x="179" y="342"/>
                      <a:pt x="179" y="342"/>
                    </a:cubicBezTo>
                    <a:cubicBezTo>
                      <a:pt x="333" y="438"/>
                      <a:pt x="333" y="438"/>
                      <a:pt x="333" y="438"/>
                    </a:cubicBezTo>
                    <a:cubicBezTo>
                      <a:pt x="483" y="206"/>
                      <a:pt x="483" y="206"/>
                      <a:pt x="483" y="206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146" y="322"/>
                      <a:pt x="146" y="322"/>
                      <a:pt x="146" y="322"/>
                    </a:cubicBezTo>
                    <a:cubicBezTo>
                      <a:pt x="130" y="348"/>
                      <a:pt x="130" y="348"/>
                      <a:pt x="130" y="348"/>
                    </a:cubicBezTo>
                    <a:cubicBezTo>
                      <a:pt x="128" y="348"/>
                      <a:pt x="127" y="347"/>
                      <a:pt x="125" y="347"/>
                    </a:cubicBezTo>
                    <a:cubicBezTo>
                      <a:pt x="108" y="344"/>
                      <a:pt x="91" y="355"/>
                      <a:pt x="87" y="372"/>
                    </a:cubicBezTo>
                    <a:cubicBezTo>
                      <a:pt x="84" y="392"/>
                      <a:pt x="81" y="411"/>
                      <a:pt x="78" y="428"/>
                    </a:cubicBezTo>
                    <a:cubicBezTo>
                      <a:pt x="36" y="494"/>
                      <a:pt x="36" y="494"/>
                      <a:pt x="36" y="494"/>
                    </a:cubicBezTo>
                    <a:cubicBezTo>
                      <a:pt x="68" y="515"/>
                      <a:pt x="68" y="515"/>
                      <a:pt x="68" y="515"/>
                    </a:cubicBezTo>
                    <a:cubicBezTo>
                      <a:pt x="72" y="509"/>
                      <a:pt x="72" y="509"/>
                      <a:pt x="72" y="509"/>
                    </a:cubicBezTo>
                    <a:cubicBezTo>
                      <a:pt x="71" y="513"/>
                      <a:pt x="71" y="517"/>
                      <a:pt x="71" y="521"/>
                    </a:cubicBezTo>
                    <a:cubicBezTo>
                      <a:pt x="71" y="618"/>
                      <a:pt x="97" y="679"/>
                      <a:pt x="126" y="715"/>
                    </a:cubicBezTo>
                    <a:cubicBezTo>
                      <a:pt x="140" y="733"/>
                      <a:pt x="155" y="744"/>
                      <a:pt x="166" y="752"/>
                    </a:cubicBezTo>
                    <a:cubicBezTo>
                      <a:pt x="166" y="1396"/>
                      <a:pt x="166" y="1396"/>
                      <a:pt x="166" y="1396"/>
                    </a:cubicBezTo>
                    <a:cubicBezTo>
                      <a:pt x="166" y="1423"/>
                      <a:pt x="188" y="1446"/>
                      <a:pt x="216" y="1446"/>
                    </a:cubicBezTo>
                    <a:cubicBezTo>
                      <a:pt x="243" y="1446"/>
                      <a:pt x="265" y="1423"/>
                      <a:pt x="265" y="1396"/>
                    </a:cubicBezTo>
                    <a:cubicBezTo>
                      <a:pt x="265" y="1035"/>
                      <a:pt x="265" y="1035"/>
                      <a:pt x="265" y="1035"/>
                    </a:cubicBezTo>
                    <a:cubicBezTo>
                      <a:pt x="284" y="1035"/>
                      <a:pt x="284" y="1035"/>
                      <a:pt x="284" y="1035"/>
                    </a:cubicBezTo>
                    <a:cubicBezTo>
                      <a:pt x="284" y="1396"/>
                      <a:pt x="284" y="1396"/>
                      <a:pt x="284" y="1396"/>
                    </a:cubicBezTo>
                    <a:cubicBezTo>
                      <a:pt x="284" y="1423"/>
                      <a:pt x="306" y="1446"/>
                      <a:pt x="333" y="1446"/>
                    </a:cubicBezTo>
                    <a:cubicBezTo>
                      <a:pt x="360" y="1446"/>
                      <a:pt x="383" y="1423"/>
                      <a:pt x="383" y="1396"/>
                    </a:cubicBezTo>
                    <a:cubicBezTo>
                      <a:pt x="383" y="788"/>
                      <a:pt x="383" y="788"/>
                      <a:pt x="383" y="788"/>
                    </a:cubicBezTo>
                    <a:cubicBezTo>
                      <a:pt x="385" y="790"/>
                      <a:pt x="387" y="792"/>
                      <a:pt x="390" y="794"/>
                    </a:cubicBezTo>
                    <a:cubicBezTo>
                      <a:pt x="398" y="801"/>
                      <a:pt x="406" y="808"/>
                      <a:pt x="416" y="815"/>
                    </a:cubicBezTo>
                    <a:cubicBezTo>
                      <a:pt x="425" y="821"/>
                      <a:pt x="437" y="827"/>
                      <a:pt x="453" y="827"/>
                    </a:cubicBezTo>
                    <a:cubicBezTo>
                      <a:pt x="454" y="827"/>
                      <a:pt x="454" y="827"/>
                      <a:pt x="454" y="827"/>
                    </a:cubicBezTo>
                    <a:cubicBezTo>
                      <a:pt x="467" y="827"/>
                      <a:pt x="480" y="822"/>
                      <a:pt x="490" y="813"/>
                    </a:cubicBezTo>
                    <a:cubicBezTo>
                      <a:pt x="505" y="800"/>
                      <a:pt x="513" y="783"/>
                      <a:pt x="521" y="761"/>
                    </a:cubicBezTo>
                    <a:cubicBezTo>
                      <a:pt x="528" y="738"/>
                      <a:pt x="535" y="710"/>
                      <a:pt x="540" y="671"/>
                    </a:cubicBezTo>
                    <a:close/>
                    <a:moveTo>
                      <a:pt x="32" y="227"/>
                    </a:moveTo>
                    <a:cubicBezTo>
                      <a:pt x="130" y="32"/>
                      <a:pt x="130" y="32"/>
                      <a:pt x="130" y="32"/>
                    </a:cubicBezTo>
                    <a:cubicBezTo>
                      <a:pt x="443" y="212"/>
                      <a:pt x="443" y="212"/>
                      <a:pt x="443" y="212"/>
                    </a:cubicBezTo>
                    <a:cubicBezTo>
                      <a:pt x="321" y="399"/>
                      <a:pt x="321" y="399"/>
                      <a:pt x="321" y="399"/>
                    </a:cubicBezTo>
                    <a:lnTo>
                      <a:pt x="32" y="227"/>
                    </a:lnTo>
                    <a:close/>
                    <a:moveTo>
                      <a:pt x="259" y="732"/>
                    </a:moveTo>
                    <a:cubicBezTo>
                      <a:pt x="274" y="732"/>
                      <a:pt x="274" y="732"/>
                      <a:pt x="274" y="732"/>
                    </a:cubicBezTo>
                    <a:cubicBezTo>
                      <a:pt x="290" y="732"/>
                      <a:pt x="290" y="732"/>
                      <a:pt x="290" y="732"/>
                    </a:cubicBezTo>
                    <a:cubicBezTo>
                      <a:pt x="297" y="762"/>
                      <a:pt x="297" y="762"/>
                      <a:pt x="297" y="762"/>
                    </a:cubicBezTo>
                    <a:cubicBezTo>
                      <a:pt x="296" y="764"/>
                      <a:pt x="296" y="764"/>
                      <a:pt x="296" y="764"/>
                    </a:cubicBezTo>
                    <a:cubicBezTo>
                      <a:pt x="290" y="769"/>
                      <a:pt x="282" y="772"/>
                      <a:pt x="274" y="772"/>
                    </a:cubicBezTo>
                    <a:cubicBezTo>
                      <a:pt x="267" y="772"/>
                      <a:pt x="259" y="769"/>
                      <a:pt x="253" y="764"/>
                    </a:cubicBezTo>
                    <a:cubicBezTo>
                      <a:pt x="252" y="762"/>
                      <a:pt x="252" y="762"/>
                      <a:pt x="252" y="762"/>
                    </a:cubicBezTo>
                    <a:lnTo>
                      <a:pt x="259" y="732"/>
                    </a:lnTo>
                    <a:close/>
                    <a:moveTo>
                      <a:pt x="274" y="990"/>
                    </a:moveTo>
                    <a:cubicBezTo>
                      <a:pt x="236" y="942"/>
                      <a:pt x="236" y="942"/>
                      <a:pt x="236" y="942"/>
                    </a:cubicBezTo>
                    <a:cubicBezTo>
                      <a:pt x="258" y="781"/>
                      <a:pt x="258" y="781"/>
                      <a:pt x="258" y="781"/>
                    </a:cubicBezTo>
                    <a:cubicBezTo>
                      <a:pt x="263" y="783"/>
                      <a:pt x="269" y="784"/>
                      <a:pt x="274" y="784"/>
                    </a:cubicBezTo>
                    <a:cubicBezTo>
                      <a:pt x="274" y="784"/>
                      <a:pt x="274" y="784"/>
                      <a:pt x="274" y="784"/>
                    </a:cubicBezTo>
                    <a:cubicBezTo>
                      <a:pt x="274" y="784"/>
                      <a:pt x="274" y="784"/>
                      <a:pt x="274" y="784"/>
                    </a:cubicBezTo>
                    <a:cubicBezTo>
                      <a:pt x="280" y="784"/>
                      <a:pt x="285" y="783"/>
                      <a:pt x="291" y="781"/>
                    </a:cubicBezTo>
                    <a:cubicBezTo>
                      <a:pt x="312" y="942"/>
                      <a:pt x="312" y="942"/>
                      <a:pt x="312" y="942"/>
                    </a:cubicBezTo>
                    <a:lnTo>
                      <a:pt x="274" y="99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Oval 73"/>
              <p:cNvSpPr>
                <a:spLocks noChangeArrowheads="1"/>
              </p:cNvSpPr>
              <p:nvPr/>
            </p:nvSpPr>
            <p:spPr bwMode="auto">
              <a:xfrm>
                <a:off x="5568508" y="4411199"/>
                <a:ext cx="325608" cy="326994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Oval 74"/>
              <p:cNvSpPr>
                <a:spLocks noChangeArrowheads="1"/>
              </p:cNvSpPr>
              <p:nvPr/>
            </p:nvSpPr>
            <p:spPr bwMode="auto">
              <a:xfrm>
                <a:off x="5923213" y="4267099"/>
                <a:ext cx="325608" cy="325609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75"/>
              <p:cNvSpPr>
                <a:spLocks noEditPoints="1"/>
              </p:cNvSpPr>
              <p:nvPr/>
            </p:nvSpPr>
            <p:spPr bwMode="auto">
              <a:xfrm>
                <a:off x="4097036" y="3944262"/>
                <a:ext cx="1349542" cy="2179496"/>
              </a:xfrm>
              <a:custGeom>
                <a:avLst/>
                <a:gdLst>
                  <a:gd name="T0" fmla="*/ 624 w 746"/>
                  <a:gd name="T1" fmla="*/ 458 h 1204"/>
                  <a:gd name="T2" fmla="*/ 468 w 746"/>
                  <a:gd name="T3" fmla="*/ 458 h 1204"/>
                  <a:gd name="T4" fmla="*/ 450 w 746"/>
                  <a:gd name="T5" fmla="*/ 462 h 1204"/>
                  <a:gd name="T6" fmla="*/ 407 w 746"/>
                  <a:gd name="T7" fmla="*/ 484 h 1204"/>
                  <a:gd name="T8" fmla="*/ 368 w 746"/>
                  <a:gd name="T9" fmla="*/ 396 h 1204"/>
                  <a:gd name="T10" fmla="*/ 340 w 746"/>
                  <a:gd name="T11" fmla="*/ 358 h 1204"/>
                  <a:gd name="T12" fmla="*/ 485 w 746"/>
                  <a:gd name="T13" fmla="*/ 244 h 1204"/>
                  <a:gd name="T14" fmla="*/ 0 w 746"/>
                  <a:gd name="T15" fmla="*/ 216 h 1204"/>
                  <a:gd name="T16" fmla="*/ 293 w 746"/>
                  <a:gd name="T17" fmla="*/ 352 h 1204"/>
                  <a:gd name="T18" fmla="*/ 305 w 746"/>
                  <a:gd name="T19" fmla="*/ 384 h 1204"/>
                  <a:gd name="T20" fmla="*/ 312 w 746"/>
                  <a:gd name="T21" fmla="*/ 537 h 1204"/>
                  <a:gd name="T22" fmla="*/ 364 w 746"/>
                  <a:gd name="T23" fmla="*/ 564 h 1204"/>
                  <a:gd name="T24" fmla="*/ 403 w 746"/>
                  <a:gd name="T25" fmla="*/ 556 h 1204"/>
                  <a:gd name="T26" fmla="*/ 438 w 746"/>
                  <a:gd name="T27" fmla="*/ 1154 h 1204"/>
                  <a:gd name="T28" fmla="*/ 536 w 746"/>
                  <a:gd name="T29" fmla="*/ 1154 h 1204"/>
                  <a:gd name="T30" fmla="*/ 555 w 746"/>
                  <a:gd name="T31" fmla="*/ 793 h 1204"/>
                  <a:gd name="T32" fmla="*/ 604 w 746"/>
                  <a:gd name="T33" fmla="*/ 1204 h 1204"/>
                  <a:gd name="T34" fmla="*/ 654 w 746"/>
                  <a:gd name="T35" fmla="*/ 555 h 1204"/>
                  <a:gd name="T36" fmla="*/ 682 w 746"/>
                  <a:gd name="T37" fmla="*/ 734 h 1204"/>
                  <a:gd name="T38" fmla="*/ 710 w 746"/>
                  <a:gd name="T39" fmla="*/ 841 h 1204"/>
                  <a:gd name="T40" fmla="*/ 743 w 746"/>
                  <a:gd name="T41" fmla="*/ 811 h 1204"/>
                  <a:gd name="T42" fmla="*/ 700 w 746"/>
                  <a:gd name="T43" fmla="*/ 506 h 1204"/>
                  <a:gd name="T44" fmla="*/ 154 w 746"/>
                  <a:gd name="T45" fmla="*/ 406 h 1204"/>
                  <a:gd name="T46" fmla="*/ 341 w 746"/>
                  <a:gd name="T47" fmla="*/ 39 h 1204"/>
                  <a:gd name="T48" fmla="*/ 154 w 746"/>
                  <a:gd name="T49" fmla="*/ 406 h 1204"/>
                  <a:gd name="T50" fmla="*/ 546 w 746"/>
                  <a:gd name="T51" fmla="*/ 491 h 1204"/>
                  <a:gd name="T52" fmla="*/ 569 w 746"/>
                  <a:gd name="T53" fmla="*/ 521 h 1204"/>
                  <a:gd name="T54" fmla="*/ 546 w 746"/>
                  <a:gd name="T55" fmla="*/ 530 h 1204"/>
                  <a:gd name="T56" fmla="*/ 523 w 746"/>
                  <a:gd name="T57" fmla="*/ 521 h 1204"/>
                  <a:gd name="T58" fmla="*/ 364 w 746"/>
                  <a:gd name="T59" fmla="*/ 500 h 1204"/>
                  <a:gd name="T60" fmla="*/ 360 w 746"/>
                  <a:gd name="T61" fmla="*/ 476 h 1204"/>
                  <a:gd name="T62" fmla="*/ 364 w 746"/>
                  <a:gd name="T63" fmla="*/ 500 h 1204"/>
                  <a:gd name="T64" fmla="*/ 508 w 746"/>
                  <a:gd name="T65" fmla="*/ 701 h 1204"/>
                  <a:gd name="T66" fmla="*/ 546 w 746"/>
                  <a:gd name="T67" fmla="*/ 542 h 1204"/>
                  <a:gd name="T68" fmla="*/ 546 w 746"/>
                  <a:gd name="T69" fmla="*/ 542 h 1204"/>
                  <a:gd name="T70" fmla="*/ 584 w 746"/>
                  <a:gd name="T71" fmla="*/ 701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46" h="1204">
                    <a:moveTo>
                      <a:pt x="657" y="467"/>
                    </a:moveTo>
                    <a:cubicBezTo>
                      <a:pt x="644" y="460"/>
                      <a:pt x="631" y="458"/>
                      <a:pt x="624" y="458"/>
                    </a:cubicBezTo>
                    <a:cubicBezTo>
                      <a:pt x="624" y="458"/>
                      <a:pt x="623" y="458"/>
                      <a:pt x="623" y="458"/>
                    </a:cubicBezTo>
                    <a:cubicBezTo>
                      <a:pt x="468" y="458"/>
                      <a:pt x="468" y="458"/>
                      <a:pt x="468" y="458"/>
                    </a:cubicBezTo>
                    <a:cubicBezTo>
                      <a:pt x="466" y="458"/>
                      <a:pt x="464" y="458"/>
                      <a:pt x="462" y="459"/>
                    </a:cubicBezTo>
                    <a:cubicBezTo>
                      <a:pt x="457" y="459"/>
                      <a:pt x="454" y="461"/>
                      <a:pt x="450" y="462"/>
                    </a:cubicBezTo>
                    <a:cubicBezTo>
                      <a:pt x="441" y="465"/>
                      <a:pt x="434" y="469"/>
                      <a:pt x="425" y="473"/>
                    </a:cubicBezTo>
                    <a:cubicBezTo>
                      <a:pt x="419" y="477"/>
                      <a:pt x="413" y="480"/>
                      <a:pt x="407" y="484"/>
                    </a:cubicBezTo>
                    <a:cubicBezTo>
                      <a:pt x="366" y="408"/>
                      <a:pt x="366" y="408"/>
                      <a:pt x="366" y="408"/>
                    </a:cubicBezTo>
                    <a:cubicBezTo>
                      <a:pt x="367" y="404"/>
                      <a:pt x="368" y="400"/>
                      <a:pt x="368" y="396"/>
                    </a:cubicBezTo>
                    <a:cubicBezTo>
                      <a:pt x="372" y="379"/>
                      <a:pt x="360" y="362"/>
                      <a:pt x="343" y="359"/>
                    </a:cubicBezTo>
                    <a:cubicBezTo>
                      <a:pt x="342" y="359"/>
                      <a:pt x="341" y="358"/>
                      <a:pt x="340" y="358"/>
                    </a:cubicBezTo>
                    <a:cubicBezTo>
                      <a:pt x="326" y="333"/>
                      <a:pt x="326" y="333"/>
                      <a:pt x="326" y="333"/>
                    </a:cubicBezTo>
                    <a:cubicBezTo>
                      <a:pt x="485" y="244"/>
                      <a:pt x="485" y="244"/>
                      <a:pt x="485" y="244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143" y="436"/>
                      <a:pt x="143" y="436"/>
                      <a:pt x="143" y="436"/>
                    </a:cubicBezTo>
                    <a:cubicBezTo>
                      <a:pt x="293" y="352"/>
                      <a:pt x="293" y="352"/>
                      <a:pt x="293" y="352"/>
                    </a:cubicBezTo>
                    <a:cubicBezTo>
                      <a:pt x="307" y="378"/>
                      <a:pt x="307" y="378"/>
                      <a:pt x="307" y="378"/>
                    </a:cubicBezTo>
                    <a:cubicBezTo>
                      <a:pt x="306" y="380"/>
                      <a:pt x="306" y="382"/>
                      <a:pt x="305" y="384"/>
                    </a:cubicBezTo>
                    <a:cubicBezTo>
                      <a:pt x="299" y="419"/>
                      <a:pt x="296" y="447"/>
                      <a:pt x="296" y="470"/>
                    </a:cubicBezTo>
                    <a:cubicBezTo>
                      <a:pt x="296" y="497"/>
                      <a:pt x="300" y="518"/>
                      <a:pt x="312" y="537"/>
                    </a:cubicBezTo>
                    <a:cubicBezTo>
                      <a:pt x="318" y="546"/>
                      <a:pt x="326" y="553"/>
                      <a:pt x="336" y="558"/>
                    </a:cubicBezTo>
                    <a:cubicBezTo>
                      <a:pt x="345" y="563"/>
                      <a:pt x="355" y="564"/>
                      <a:pt x="364" y="564"/>
                    </a:cubicBezTo>
                    <a:cubicBezTo>
                      <a:pt x="364" y="564"/>
                      <a:pt x="364" y="564"/>
                      <a:pt x="364" y="564"/>
                    </a:cubicBezTo>
                    <a:cubicBezTo>
                      <a:pt x="379" y="564"/>
                      <a:pt x="391" y="561"/>
                      <a:pt x="403" y="556"/>
                    </a:cubicBezTo>
                    <a:cubicBezTo>
                      <a:pt x="438" y="621"/>
                      <a:pt x="438" y="621"/>
                      <a:pt x="438" y="621"/>
                    </a:cubicBezTo>
                    <a:cubicBezTo>
                      <a:pt x="438" y="1154"/>
                      <a:pt x="438" y="1154"/>
                      <a:pt x="438" y="1154"/>
                    </a:cubicBezTo>
                    <a:cubicBezTo>
                      <a:pt x="438" y="1182"/>
                      <a:pt x="460" y="1204"/>
                      <a:pt x="487" y="1204"/>
                    </a:cubicBezTo>
                    <a:cubicBezTo>
                      <a:pt x="514" y="1204"/>
                      <a:pt x="536" y="1182"/>
                      <a:pt x="536" y="1154"/>
                    </a:cubicBezTo>
                    <a:cubicBezTo>
                      <a:pt x="536" y="793"/>
                      <a:pt x="536" y="793"/>
                      <a:pt x="536" y="793"/>
                    </a:cubicBezTo>
                    <a:cubicBezTo>
                      <a:pt x="555" y="793"/>
                      <a:pt x="555" y="793"/>
                      <a:pt x="555" y="793"/>
                    </a:cubicBezTo>
                    <a:cubicBezTo>
                      <a:pt x="555" y="1154"/>
                      <a:pt x="555" y="1154"/>
                      <a:pt x="555" y="1154"/>
                    </a:cubicBezTo>
                    <a:cubicBezTo>
                      <a:pt x="555" y="1182"/>
                      <a:pt x="577" y="1204"/>
                      <a:pt x="604" y="1204"/>
                    </a:cubicBezTo>
                    <a:cubicBezTo>
                      <a:pt x="632" y="1204"/>
                      <a:pt x="654" y="1182"/>
                      <a:pt x="654" y="1154"/>
                    </a:cubicBezTo>
                    <a:cubicBezTo>
                      <a:pt x="654" y="555"/>
                      <a:pt x="654" y="555"/>
                      <a:pt x="654" y="555"/>
                    </a:cubicBezTo>
                    <a:cubicBezTo>
                      <a:pt x="656" y="559"/>
                      <a:pt x="659" y="565"/>
                      <a:pt x="661" y="572"/>
                    </a:cubicBezTo>
                    <a:cubicBezTo>
                      <a:pt x="672" y="603"/>
                      <a:pt x="682" y="654"/>
                      <a:pt x="682" y="734"/>
                    </a:cubicBezTo>
                    <a:cubicBezTo>
                      <a:pt x="682" y="756"/>
                      <a:pt x="681" y="780"/>
                      <a:pt x="679" y="807"/>
                    </a:cubicBezTo>
                    <a:cubicBezTo>
                      <a:pt x="678" y="825"/>
                      <a:pt x="692" y="840"/>
                      <a:pt x="710" y="841"/>
                    </a:cubicBezTo>
                    <a:cubicBezTo>
                      <a:pt x="710" y="841"/>
                      <a:pt x="711" y="841"/>
                      <a:pt x="711" y="841"/>
                    </a:cubicBezTo>
                    <a:cubicBezTo>
                      <a:pt x="728" y="841"/>
                      <a:pt x="742" y="828"/>
                      <a:pt x="743" y="811"/>
                    </a:cubicBezTo>
                    <a:cubicBezTo>
                      <a:pt x="745" y="783"/>
                      <a:pt x="746" y="758"/>
                      <a:pt x="746" y="734"/>
                    </a:cubicBezTo>
                    <a:cubicBezTo>
                      <a:pt x="746" y="613"/>
                      <a:pt x="726" y="547"/>
                      <a:pt x="700" y="506"/>
                    </a:cubicBezTo>
                    <a:cubicBezTo>
                      <a:pt x="687" y="486"/>
                      <a:pt x="672" y="474"/>
                      <a:pt x="657" y="467"/>
                    </a:cubicBezTo>
                    <a:close/>
                    <a:moveTo>
                      <a:pt x="154" y="406"/>
                    </a:moveTo>
                    <a:cubicBezTo>
                      <a:pt x="31" y="225"/>
                      <a:pt x="31" y="225"/>
                      <a:pt x="31" y="225"/>
                    </a:cubicBezTo>
                    <a:cubicBezTo>
                      <a:pt x="341" y="39"/>
                      <a:pt x="341" y="39"/>
                      <a:pt x="341" y="39"/>
                    </a:cubicBezTo>
                    <a:cubicBezTo>
                      <a:pt x="445" y="236"/>
                      <a:pt x="445" y="236"/>
                      <a:pt x="445" y="236"/>
                    </a:cubicBezTo>
                    <a:lnTo>
                      <a:pt x="154" y="406"/>
                    </a:lnTo>
                    <a:close/>
                    <a:moveTo>
                      <a:pt x="531" y="491"/>
                    </a:moveTo>
                    <a:cubicBezTo>
                      <a:pt x="546" y="491"/>
                      <a:pt x="546" y="491"/>
                      <a:pt x="546" y="491"/>
                    </a:cubicBezTo>
                    <a:cubicBezTo>
                      <a:pt x="561" y="491"/>
                      <a:pt x="561" y="491"/>
                      <a:pt x="561" y="491"/>
                    </a:cubicBezTo>
                    <a:cubicBezTo>
                      <a:pt x="569" y="521"/>
                      <a:pt x="569" y="521"/>
                      <a:pt x="569" y="521"/>
                    </a:cubicBezTo>
                    <a:cubicBezTo>
                      <a:pt x="567" y="523"/>
                      <a:pt x="567" y="523"/>
                      <a:pt x="567" y="523"/>
                    </a:cubicBezTo>
                    <a:cubicBezTo>
                      <a:pt x="561" y="528"/>
                      <a:pt x="553" y="530"/>
                      <a:pt x="546" y="530"/>
                    </a:cubicBezTo>
                    <a:cubicBezTo>
                      <a:pt x="538" y="530"/>
                      <a:pt x="530" y="528"/>
                      <a:pt x="524" y="523"/>
                    </a:cubicBezTo>
                    <a:cubicBezTo>
                      <a:pt x="523" y="521"/>
                      <a:pt x="523" y="521"/>
                      <a:pt x="523" y="521"/>
                    </a:cubicBezTo>
                    <a:lnTo>
                      <a:pt x="531" y="491"/>
                    </a:lnTo>
                    <a:close/>
                    <a:moveTo>
                      <a:pt x="364" y="500"/>
                    </a:moveTo>
                    <a:cubicBezTo>
                      <a:pt x="364" y="500"/>
                      <a:pt x="364" y="500"/>
                      <a:pt x="364" y="500"/>
                    </a:cubicBezTo>
                    <a:cubicBezTo>
                      <a:pt x="363" y="498"/>
                      <a:pt x="360" y="490"/>
                      <a:pt x="360" y="476"/>
                    </a:cubicBezTo>
                    <a:cubicBezTo>
                      <a:pt x="372" y="499"/>
                      <a:pt x="372" y="499"/>
                      <a:pt x="372" y="499"/>
                    </a:cubicBezTo>
                    <a:cubicBezTo>
                      <a:pt x="369" y="500"/>
                      <a:pt x="366" y="500"/>
                      <a:pt x="364" y="500"/>
                    </a:cubicBezTo>
                    <a:close/>
                    <a:moveTo>
                      <a:pt x="546" y="749"/>
                    </a:moveTo>
                    <a:cubicBezTo>
                      <a:pt x="508" y="701"/>
                      <a:pt x="508" y="701"/>
                      <a:pt x="508" y="701"/>
                    </a:cubicBezTo>
                    <a:cubicBezTo>
                      <a:pt x="530" y="539"/>
                      <a:pt x="530" y="539"/>
                      <a:pt x="530" y="539"/>
                    </a:cubicBezTo>
                    <a:cubicBezTo>
                      <a:pt x="535" y="541"/>
                      <a:pt x="540" y="542"/>
                      <a:pt x="546" y="542"/>
                    </a:cubicBezTo>
                    <a:cubicBezTo>
                      <a:pt x="546" y="542"/>
                      <a:pt x="546" y="542"/>
                      <a:pt x="546" y="542"/>
                    </a:cubicBezTo>
                    <a:cubicBezTo>
                      <a:pt x="546" y="542"/>
                      <a:pt x="546" y="542"/>
                      <a:pt x="546" y="542"/>
                    </a:cubicBezTo>
                    <a:cubicBezTo>
                      <a:pt x="551" y="542"/>
                      <a:pt x="557" y="541"/>
                      <a:pt x="562" y="539"/>
                    </a:cubicBezTo>
                    <a:cubicBezTo>
                      <a:pt x="584" y="701"/>
                      <a:pt x="584" y="701"/>
                      <a:pt x="584" y="701"/>
                    </a:cubicBezTo>
                    <a:lnTo>
                      <a:pt x="546" y="749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76"/>
              <p:cNvSpPr>
                <a:spLocks noChangeArrowheads="1"/>
              </p:cNvSpPr>
              <p:nvPr/>
            </p:nvSpPr>
            <p:spPr bwMode="auto">
              <a:xfrm>
                <a:off x="4921448" y="4407041"/>
                <a:ext cx="325608" cy="325609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77"/>
              <p:cNvSpPr>
                <a:spLocks noEditPoints="1"/>
              </p:cNvSpPr>
              <p:nvPr/>
            </p:nvSpPr>
            <p:spPr bwMode="auto">
              <a:xfrm>
                <a:off x="6796120" y="3944262"/>
                <a:ext cx="1348156" cy="2179496"/>
              </a:xfrm>
              <a:custGeom>
                <a:avLst/>
                <a:gdLst>
                  <a:gd name="T0" fmla="*/ 420 w 746"/>
                  <a:gd name="T1" fmla="*/ 333 h 1204"/>
                  <a:gd name="T2" fmla="*/ 403 w 746"/>
                  <a:gd name="T3" fmla="*/ 359 h 1204"/>
                  <a:gd name="T4" fmla="*/ 380 w 746"/>
                  <a:gd name="T5" fmla="*/ 408 h 1204"/>
                  <a:gd name="T6" fmla="*/ 324 w 746"/>
                  <a:gd name="T7" fmla="*/ 475 h 1204"/>
                  <a:gd name="T8" fmla="*/ 285 w 746"/>
                  <a:gd name="T9" fmla="*/ 459 h 1204"/>
                  <a:gd name="T10" fmla="*/ 123 w 746"/>
                  <a:gd name="T11" fmla="*/ 458 h 1204"/>
                  <a:gd name="T12" fmla="*/ 89 w 746"/>
                  <a:gd name="T13" fmla="*/ 467 h 1204"/>
                  <a:gd name="T14" fmla="*/ 0 w 746"/>
                  <a:gd name="T15" fmla="*/ 734 h 1204"/>
                  <a:gd name="T16" fmla="*/ 34 w 746"/>
                  <a:gd name="T17" fmla="*/ 841 h 1204"/>
                  <a:gd name="T18" fmla="*/ 66 w 746"/>
                  <a:gd name="T19" fmla="*/ 807 h 1204"/>
                  <a:gd name="T20" fmla="*/ 92 w 746"/>
                  <a:gd name="T21" fmla="*/ 554 h 1204"/>
                  <a:gd name="T22" fmla="*/ 141 w 746"/>
                  <a:gd name="T23" fmla="*/ 1204 h 1204"/>
                  <a:gd name="T24" fmla="*/ 191 w 746"/>
                  <a:gd name="T25" fmla="*/ 793 h 1204"/>
                  <a:gd name="T26" fmla="*/ 209 w 746"/>
                  <a:gd name="T27" fmla="*/ 1154 h 1204"/>
                  <a:gd name="T28" fmla="*/ 308 w 746"/>
                  <a:gd name="T29" fmla="*/ 1154 h 1204"/>
                  <a:gd name="T30" fmla="*/ 343 w 746"/>
                  <a:gd name="T31" fmla="*/ 556 h 1204"/>
                  <a:gd name="T32" fmla="*/ 382 w 746"/>
                  <a:gd name="T33" fmla="*/ 564 h 1204"/>
                  <a:gd name="T34" fmla="*/ 442 w 746"/>
                  <a:gd name="T35" fmla="*/ 522 h 1204"/>
                  <a:gd name="T36" fmla="*/ 441 w 746"/>
                  <a:gd name="T37" fmla="*/ 384 h 1204"/>
                  <a:gd name="T38" fmla="*/ 453 w 746"/>
                  <a:gd name="T39" fmla="*/ 352 h 1204"/>
                  <a:gd name="T40" fmla="*/ 746 w 746"/>
                  <a:gd name="T41" fmla="*/ 216 h 1204"/>
                  <a:gd name="T42" fmla="*/ 261 w 746"/>
                  <a:gd name="T43" fmla="*/ 244 h 1204"/>
                  <a:gd name="T44" fmla="*/ 200 w 746"/>
                  <a:gd name="T45" fmla="*/ 491 h 1204"/>
                  <a:gd name="T46" fmla="*/ 223 w 746"/>
                  <a:gd name="T47" fmla="*/ 521 h 1204"/>
                  <a:gd name="T48" fmla="*/ 200 w 746"/>
                  <a:gd name="T49" fmla="*/ 530 h 1204"/>
                  <a:gd name="T50" fmla="*/ 177 w 746"/>
                  <a:gd name="T51" fmla="*/ 521 h 1204"/>
                  <a:gd name="T52" fmla="*/ 162 w 746"/>
                  <a:gd name="T53" fmla="*/ 701 h 1204"/>
                  <a:gd name="T54" fmla="*/ 200 w 746"/>
                  <a:gd name="T55" fmla="*/ 542 h 1204"/>
                  <a:gd name="T56" fmla="*/ 200 w 746"/>
                  <a:gd name="T57" fmla="*/ 542 h 1204"/>
                  <a:gd name="T58" fmla="*/ 238 w 746"/>
                  <a:gd name="T59" fmla="*/ 701 h 1204"/>
                  <a:gd name="T60" fmla="*/ 162 w 746"/>
                  <a:gd name="T61" fmla="*/ 701 h 1204"/>
                  <a:gd name="T62" fmla="*/ 374 w 746"/>
                  <a:gd name="T63" fmla="*/ 499 h 1204"/>
                  <a:gd name="T64" fmla="*/ 382 w 746"/>
                  <a:gd name="T65" fmla="*/ 500 h 1204"/>
                  <a:gd name="T66" fmla="*/ 592 w 746"/>
                  <a:gd name="T67" fmla="*/ 406 h 1204"/>
                  <a:gd name="T68" fmla="*/ 405 w 746"/>
                  <a:gd name="T69" fmla="*/ 39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46" h="1204">
                    <a:moveTo>
                      <a:pt x="261" y="244"/>
                    </a:moveTo>
                    <a:cubicBezTo>
                      <a:pt x="420" y="333"/>
                      <a:pt x="420" y="333"/>
                      <a:pt x="420" y="333"/>
                    </a:cubicBezTo>
                    <a:cubicBezTo>
                      <a:pt x="406" y="358"/>
                      <a:pt x="406" y="358"/>
                      <a:pt x="406" y="358"/>
                    </a:cubicBezTo>
                    <a:cubicBezTo>
                      <a:pt x="405" y="358"/>
                      <a:pt x="404" y="359"/>
                      <a:pt x="403" y="359"/>
                    </a:cubicBezTo>
                    <a:cubicBezTo>
                      <a:pt x="386" y="362"/>
                      <a:pt x="374" y="379"/>
                      <a:pt x="378" y="396"/>
                    </a:cubicBezTo>
                    <a:cubicBezTo>
                      <a:pt x="378" y="400"/>
                      <a:pt x="379" y="404"/>
                      <a:pt x="380" y="408"/>
                    </a:cubicBezTo>
                    <a:cubicBezTo>
                      <a:pt x="339" y="484"/>
                      <a:pt x="339" y="484"/>
                      <a:pt x="339" y="484"/>
                    </a:cubicBezTo>
                    <a:cubicBezTo>
                      <a:pt x="334" y="481"/>
                      <a:pt x="329" y="478"/>
                      <a:pt x="324" y="475"/>
                    </a:cubicBezTo>
                    <a:cubicBezTo>
                      <a:pt x="317" y="472"/>
                      <a:pt x="310" y="468"/>
                      <a:pt x="303" y="465"/>
                    </a:cubicBezTo>
                    <a:cubicBezTo>
                      <a:pt x="297" y="462"/>
                      <a:pt x="292" y="460"/>
                      <a:pt x="285" y="459"/>
                    </a:cubicBezTo>
                    <a:cubicBezTo>
                      <a:pt x="282" y="458"/>
                      <a:pt x="280" y="458"/>
                      <a:pt x="277" y="458"/>
                    </a:cubicBezTo>
                    <a:cubicBezTo>
                      <a:pt x="123" y="458"/>
                      <a:pt x="123" y="458"/>
                      <a:pt x="123" y="458"/>
                    </a:cubicBezTo>
                    <a:cubicBezTo>
                      <a:pt x="122" y="458"/>
                      <a:pt x="122" y="458"/>
                      <a:pt x="122" y="458"/>
                    </a:cubicBezTo>
                    <a:cubicBezTo>
                      <a:pt x="114" y="458"/>
                      <a:pt x="102" y="460"/>
                      <a:pt x="89" y="467"/>
                    </a:cubicBezTo>
                    <a:cubicBezTo>
                      <a:pt x="67" y="477"/>
                      <a:pt x="44" y="501"/>
                      <a:pt x="28" y="542"/>
                    </a:cubicBezTo>
                    <a:cubicBezTo>
                      <a:pt x="11" y="583"/>
                      <a:pt x="0" y="643"/>
                      <a:pt x="0" y="734"/>
                    </a:cubicBezTo>
                    <a:cubicBezTo>
                      <a:pt x="0" y="758"/>
                      <a:pt x="1" y="783"/>
                      <a:pt x="2" y="811"/>
                    </a:cubicBezTo>
                    <a:cubicBezTo>
                      <a:pt x="3" y="828"/>
                      <a:pt x="18" y="841"/>
                      <a:pt x="34" y="841"/>
                    </a:cubicBezTo>
                    <a:cubicBezTo>
                      <a:pt x="35" y="841"/>
                      <a:pt x="36" y="841"/>
                      <a:pt x="36" y="841"/>
                    </a:cubicBezTo>
                    <a:cubicBezTo>
                      <a:pt x="54" y="840"/>
                      <a:pt x="67" y="825"/>
                      <a:pt x="66" y="807"/>
                    </a:cubicBezTo>
                    <a:cubicBezTo>
                      <a:pt x="65" y="780"/>
                      <a:pt x="64" y="756"/>
                      <a:pt x="64" y="734"/>
                    </a:cubicBezTo>
                    <a:cubicBezTo>
                      <a:pt x="64" y="637"/>
                      <a:pt x="78" y="583"/>
                      <a:pt x="92" y="554"/>
                    </a:cubicBezTo>
                    <a:cubicBezTo>
                      <a:pt x="92" y="1154"/>
                      <a:pt x="92" y="1154"/>
                      <a:pt x="92" y="1154"/>
                    </a:cubicBezTo>
                    <a:cubicBezTo>
                      <a:pt x="92" y="1182"/>
                      <a:pt x="114" y="1204"/>
                      <a:pt x="141" y="1204"/>
                    </a:cubicBezTo>
                    <a:cubicBezTo>
                      <a:pt x="169" y="1204"/>
                      <a:pt x="191" y="1182"/>
                      <a:pt x="191" y="1154"/>
                    </a:cubicBezTo>
                    <a:cubicBezTo>
                      <a:pt x="191" y="793"/>
                      <a:pt x="191" y="793"/>
                      <a:pt x="191" y="793"/>
                    </a:cubicBezTo>
                    <a:cubicBezTo>
                      <a:pt x="209" y="793"/>
                      <a:pt x="209" y="793"/>
                      <a:pt x="209" y="793"/>
                    </a:cubicBezTo>
                    <a:cubicBezTo>
                      <a:pt x="209" y="1154"/>
                      <a:pt x="209" y="1154"/>
                      <a:pt x="209" y="1154"/>
                    </a:cubicBezTo>
                    <a:cubicBezTo>
                      <a:pt x="209" y="1182"/>
                      <a:pt x="232" y="1204"/>
                      <a:pt x="259" y="1204"/>
                    </a:cubicBezTo>
                    <a:cubicBezTo>
                      <a:pt x="286" y="1204"/>
                      <a:pt x="308" y="1182"/>
                      <a:pt x="308" y="1154"/>
                    </a:cubicBezTo>
                    <a:cubicBezTo>
                      <a:pt x="308" y="621"/>
                      <a:pt x="308" y="621"/>
                      <a:pt x="308" y="621"/>
                    </a:cubicBezTo>
                    <a:cubicBezTo>
                      <a:pt x="343" y="556"/>
                      <a:pt x="343" y="556"/>
                      <a:pt x="343" y="556"/>
                    </a:cubicBezTo>
                    <a:cubicBezTo>
                      <a:pt x="355" y="561"/>
                      <a:pt x="367" y="564"/>
                      <a:pt x="382" y="564"/>
                    </a:cubicBezTo>
                    <a:cubicBezTo>
                      <a:pt x="382" y="564"/>
                      <a:pt x="382" y="564"/>
                      <a:pt x="382" y="564"/>
                    </a:cubicBezTo>
                    <a:cubicBezTo>
                      <a:pt x="391" y="564"/>
                      <a:pt x="401" y="563"/>
                      <a:pt x="410" y="558"/>
                    </a:cubicBezTo>
                    <a:cubicBezTo>
                      <a:pt x="425" y="551"/>
                      <a:pt x="436" y="537"/>
                      <a:pt x="442" y="522"/>
                    </a:cubicBezTo>
                    <a:cubicBezTo>
                      <a:pt x="448" y="507"/>
                      <a:pt x="450" y="490"/>
                      <a:pt x="450" y="470"/>
                    </a:cubicBezTo>
                    <a:cubicBezTo>
                      <a:pt x="450" y="447"/>
                      <a:pt x="447" y="419"/>
                      <a:pt x="441" y="384"/>
                    </a:cubicBezTo>
                    <a:cubicBezTo>
                      <a:pt x="440" y="382"/>
                      <a:pt x="439" y="380"/>
                      <a:pt x="439" y="378"/>
                    </a:cubicBezTo>
                    <a:cubicBezTo>
                      <a:pt x="453" y="352"/>
                      <a:pt x="453" y="352"/>
                      <a:pt x="453" y="352"/>
                    </a:cubicBezTo>
                    <a:cubicBezTo>
                      <a:pt x="603" y="436"/>
                      <a:pt x="603" y="436"/>
                      <a:pt x="603" y="436"/>
                    </a:cubicBezTo>
                    <a:cubicBezTo>
                      <a:pt x="746" y="216"/>
                      <a:pt x="746" y="216"/>
                      <a:pt x="746" y="216"/>
                    </a:cubicBezTo>
                    <a:cubicBezTo>
                      <a:pt x="391" y="0"/>
                      <a:pt x="391" y="0"/>
                      <a:pt x="391" y="0"/>
                    </a:cubicBezTo>
                    <a:lnTo>
                      <a:pt x="261" y="244"/>
                    </a:lnTo>
                    <a:close/>
                    <a:moveTo>
                      <a:pt x="185" y="491"/>
                    </a:moveTo>
                    <a:cubicBezTo>
                      <a:pt x="200" y="491"/>
                      <a:pt x="200" y="491"/>
                      <a:pt x="200" y="491"/>
                    </a:cubicBezTo>
                    <a:cubicBezTo>
                      <a:pt x="215" y="491"/>
                      <a:pt x="215" y="491"/>
                      <a:pt x="215" y="491"/>
                    </a:cubicBezTo>
                    <a:cubicBezTo>
                      <a:pt x="223" y="521"/>
                      <a:pt x="223" y="521"/>
                      <a:pt x="223" y="521"/>
                    </a:cubicBezTo>
                    <a:cubicBezTo>
                      <a:pt x="222" y="523"/>
                      <a:pt x="222" y="523"/>
                      <a:pt x="222" y="523"/>
                    </a:cubicBezTo>
                    <a:cubicBezTo>
                      <a:pt x="216" y="528"/>
                      <a:pt x="208" y="530"/>
                      <a:pt x="200" y="530"/>
                    </a:cubicBezTo>
                    <a:cubicBezTo>
                      <a:pt x="192" y="530"/>
                      <a:pt x="185" y="528"/>
                      <a:pt x="179" y="523"/>
                    </a:cubicBezTo>
                    <a:cubicBezTo>
                      <a:pt x="177" y="521"/>
                      <a:pt x="177" y="521"/>
                      <a:pt x="177" y="521"/>
                    </a:cubicBezTo>
                    <a:lnTo>
                      <a:pt x="185" y="491"/>
                    </a:lnTo>
                    <a:close/>
                    <a:moveTo>
                      <a:pt x="162" y="701"/>
                    </a:moveTo>
                    <a:cubicBezTo>
                      <a:pt x="184" y="539"/>
                      <a:pt x="184" y="539"/>
                      <a:pt x="184" y="539"/>
                    </a:cubicBezTo>
                    <a:cubicBezTo>
                      <a:pt x="189" y="541"/>
                      <a:pt x="195" y="542"/>
                      <a:pt x="200" y="542"/>
                    </a:cubicBezTo>
                    <a:cubicBezTo>
                      <a:pt x="200" y="542"/>
                      <a:pt x="200" y="542"/>
                      <a:pt x="200" y="542"/>
                    </a:cubicBezTo>
                    <a:cubicBezTo>
                      <a:pt x="200" y="542"/>
                      <a:pt x="200" y="542"/>
                      <a:pt x="200" y="542"/>
                    </a:cubicBezTo>
                    <a:cubicBezTo>
                      <a:pt x="206" y="542"/>
                      <a:pt x="211" y="541"/>
                      <a:pt x="216" y="539"/>
                    </a:cubicBezTo>
                    <a:cubicBezTo>
                      <a:pt x="238" y="701"/>
                      <a:pt x="238" y="701"/>
                      <a:pt x="238" y="701"/>
                    </a:cubicBezTo>
                    <a:cubicBezTo>
                      <a:pt x="200" y="749"/>
                      <a:pt x="200" y="749"/>
                      <a:pt x="200" y="749"/>
                    </a:cubicBezTo>
                    <a:lnTo>
                      <a:pt x="162" y="701"/>
                    </a:lnTo>
                    <a:close/>
                    <a:moveTo>
                      <a:pt x="382" y="500"/>
                    </a:moveTo>
                    <a:cubicBezTo>
                      <a:pt x="380" y="500"/>
                      <a:pt x="377" y="500"/>
                      <a:pt x="374" y="499"/>
                    </a:cubicBezTo>
                    <a:cubicBezTo>
                      <a:pt x="386" y="476"/>
                      <a:pt x="386" y="476"/>
                      <a:pt x="386" y="476"/>
                    </a:cubicBezTo>
                    <a:cubicBezTo>
                      <a:pt x="385" y="490"/>
                      <a:pt x="383" y="498"/>
                      <a:pt x="382" y="500"/>
                    </a:cubicBezTo>
                    <a:close/>
                    <a:moveTo>
                      <a:pt x="714" y="225"/>
                    </a:moveTo>
                    <a:cubicBezTo>
                      <a:pt x="592" y="406"/>
                      <a:pt x="592" y="406"/>
                      <a:pt x="592" y="406"/>
                    </a:cubicBezTo>
                    <a:cubicBezTo>
                      <a:pt x="301" y="236"/>
                      <a:pt x="301" y="236"/>
                      <a:pt x="301" y="236"/>
                    </a:cubicBezTo>
                    <a:cubicBezTo>
                      <a:pt x="405" y="39"/>
                      <a:pt x="405" y="39"/>
                      <a:pt x="405" y="39"/>
                    </a:cubicBezTo>
                    <a:lnTo>
                      <a:pt x="714" y="225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Oval 78"/>
              <p:cNvSpPr>
                <a:spLocks noChangeArrowheads="1"/>
              </p:cNvSpPr>
              <p:nvPr/>
            </p:nvSpPr>
            <p:spPr bwMode="auto">
              <a:xfrm>
                <a:off x="6994256" y="4407041"/>
                <a:ext cx="325608" cy="325609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81"/>
              <p:cNvSpPr>
                <a:spLocks/>
              </p:cNvSpPr>
              <p:nvPr/>
            </p:nvSpPr>
            <p:spPr bwMode="auto">
              <a:xfrm>
                <a:off x="5005968" y="4085590"/>
                <a:ext cx="84519" cy="134400"/>
              </a:xfrm>
              <a:custGeom>
                <a:avLst/>
                <a:gdLst>
                  <a:gd name="T0" fmla="*/ 13 w 46"/>
                  <a:gd name="T1" fmla="*/ 73 h 74"/>
                  <a:gd name="T2" fmla="*/ 44 w 46"/>
                  <a:gd name="T3" fmla="*/ 28 h 74"/>
                  <a:gd name="T4" fmla="*/ 33 w 46"/>
                  <a:gd name="T5" fmla="*/ 3 h 74"/>
                  <a:gd name="T6" fmla="*/ 23 w 46"/>
                  <a:gd name="T7" fmla="*/ 3 h 74"/>
                  <a:gd name="T8" fmla="*/ 33 w 46"/>
                  <a:gd name="T9" fmla="*/ 22 h 74"/>
                  <a:gd name="T10" fmla="*/ 4 w 46"/>
                  <a:gd name="T11" fmla="*/ 68 h 74"/>
                  <a:gd name="T12" fmla="*/ 13 w 46"/>
                  <a:gd name="T13" fmla="*/ 7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74">
                    <a:moveTo>
                      <a:pt x="13" y="73"/>
                    </a:moveTo>
                    <a:cubicBezTo>
                      <a:pt x="30" y="63"/>
                      <a:pt x="46" y="49"/>
                      <a:pt x="44" y="28"/>
                    </a:cubicBezTo>
                    <a:cubicBezTo>
                      <a:pt x="44" y="19"/>
                      <a:pt x="39" y="10"/>
                      <a:pt x="33" y="3"/>
                    </a:cubicBezTo>
                    <a:cubicBezTo>
                      <a:pt x="31" y="1"/>
                      <a:pt x="20" y="0"/>
                      <a:pt x="23" y="3"/>
                    </a:cubicBezTo>
                    <a:cubicBezTo>
                      <a:pt x="28" y="9"/>
                      <a:pt x="31" y="15"/>
                      <a:pt x="33" y="22"/>
                    </a:cubicBezTo>
                    <a:cubicBezTo>
                      <a:pt x="38" y="43"/>
                      <a:pt x="20" y="59"/>
                      <a:pt x="4" y="68"/>
                    </a:cubicBezTo>
                    <a:cubicBezTo>
                      <a:pt x="0" y="71"/>
                      <a:pt x="11" y="74"/>
                      <a:pt x="13" y="7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82"/>
              <p:cNvSpPr>
                <a:spLocks/>
              </p:cNvSpPr>
              <p:nvPr/>
            </p:nvSpPr>
            <p:spPr bwMode="auto">
              <a:xfrm>
                <a:off x="5098802" y="4066192"/>
                <a:ext cx="128858" cy="94219"/>
              </a:xfrm>
              <a:custGeom>
                <a:avLst/>
                <a:gdLst>
                  <a:gd name="T0" fmla="*/ 65 w 71"/>
                  <a:gd name="T1" fmla="*/ 41 h 52"/>
                  <a:gd name="T2" fmla="*/ 58 w 71"/>
                  <a:gd name="T3" fmla="*/ 35 h 52"/>
                  <a:gd name="T4" fmla="*/ 15 w 71"/>
                  <a:gd name="T5" fmla="*/ 27 h 52"/>
                  <a:gd name="T6" fmla="*/ 11 w 71"/>
                  <a:gd name="T7" fmla="*/ 6 h 52"/>
                  <a:gd name="T8" fmla="*/ 0 w 71"/>
                  <a:gd name="T9" fmla="*/ 4 h 52"/>
                  <a:gd name="T10" fmla="*/ 9 w 71"/>
                  <a:gd name="T11" fmla="*/ 33 h 52"/>
                  <a:gd name="T12" fmla="*/ 65 w 71"/>
                  <a:gd name="T13" fmla="*/ 4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52">
                    <a:moveTo>
                      <a:pt x="65" y="41"/>
                    </a:moveTo>
                    <a:cubicBezTo>
                      <a:pt x="71" y="39"/>
                      <a:pt x="62" y="34"/>
                      <a:pt x="58" y="35"/>
                    </a:cubicBezTo>
                    <a:cubicBezTo>
                      <a:pt x="42" y="42"/>
                      <a:pt x="24" y="45"/>
                      <a:pt x="15" y="27"/>
                    </a:cubicBezTo>
                    <a:cubicBezTo>
                      <a:pt x="12" y="21"/>
                      <a:pt x="11" y="13"/>
                      <a:pt x="11" y="6"/>
                    </a:cubicBezTo>
                    <a:cubicBezTo>
                      <a:pt x="11" y="2"/>
                      <a:pt x="0" y="0"/>
                      <a:pt x="0" y="4"/>
                    </a:cubicBezTo>
                    <a:cubicBezTo>
                      <a:pt x="0" y="14"/>
                      <a:pt x="3" y="25"/>
                      <a:pt x="9" y="33"/>
                    </a:cubicBezTo>
                    <a:cubicBezTo>
                      <a:pt x="22" y="52"/>
                      <a:pt x="47" y="48"/>
                      <a:pt x="65" y="4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83"/>
              <p:cNvSpPr>
                <a:spLocks/>
              </p:cNvSpPr>
              <p:nvPr/>
            </p:nvSpPr>
            <p:spPr bwMode="auto">
              <a:xfrm>
                <a:off x="5158380" y="4163182"/>
                <a:ext cx="80363" cy="135785"/>
              </a:xfrm>
              <a:custGeom>
                <a:avLst/>
                <a:gdLst>
                  <a:gd name="T0" fmla="*/ 34 w 44"/>
                  <a:gd name="T1" fmla="*/ 1 h 75"/>
                  <a:gd name="T2" fmla="*/ 12 w 44"/>
                  <a:gd name="T3" fmla="*/ 17 h 75"/>
                  <a:gd name="T4" fmla="*/ 12 w 44"/>
                  <a:gd name="T5" fmla="*/ 69 h 75"/>
                  <a:gd name="T6" fmla="*/ 18 w 44"/>
                  <a:gd name="T7" fmla="*/ 68 h 75"/>
                  <a:gd name="T8" fmla="*/ 41 w 44"/>
                  <a:gd name="T9" fmla="*/ 11 h 75"/>
                  <a:gd name="T10" fmla="*/ 34 w 44"/>
                  <a:gd name="T11" fmla="*/ 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75">
                    <a:moveTo>
                      <a:pt x="34" y="1"/>
                    </a:moveTo>
                    <a:cubicBezTo>
                      <a:pt x="26" y="4"/>
                      <a:pt x="18" y="10"/>
                      <a:pt x="12" y="17"/>
                    </a:cubicBezTo>
                    <a:cubicBezTo>
                      <a:pt x="0" y="32"/>
                      <a:pt x="4" y="53"/>
                      <a:pt x="12" y="69"/>
                    </a:cubicBezTo>
                    <a:cubicBezTo>
                      <a:pt x="15" y="73"/>
                      <a:pt x="22" y="75"/>
                      <a:pt x="18" y="68"/>
                    </a:cubicBezTo>
                    <a:cubicBezTo>
                      <a:pt x="6" y="44"/>
                      <a:pt x="15" y="20"/>
                      <a:pt x="41" y="11"/>
                    </a:cubicBezTo>
                    <a:cubicBezTo>
                      <a:pt x="44" y="9"/>
                      <a:pt x="38" y="0"/>
                      <a:pt x="34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84"/>
              <p:cNvSpPr>
                <a:spLocks/>
              </p:cNvSpPr>
              <p:nvPr/>
            </p:nvSpPr>
            <p:spPr bwMode="auto">
              <a:xfrm>
                <a:off x="5015667" y="4226917"/>
                <a:ext cx="128858" cy="88676"/>
              </a:xfrm>
              <a:custGeom>
                <a:avLst/>
                <a:gdLst>
                  <a:gd name="T0" fmla="*/ 6 w 71"/>
                  <a:gd name="T1" fmla="*/ 13 h 49"/>
                  <a:gd name="T2" fmla="*/ 13 w 71"/>
                  <a:gd name="T3" fmla="*/ 21 h 49"/>
                  <a:gd name="T4" fmla="*/ 55 w 71"/>
                  <a:gd name="T5" fmla="*/ 25 h 49"/>
                  <a:gd name="T6" fmla="*/ 60 w 71"/>
                  <a:gd name="T7" fmla="*/ 43 h 49"/>
                  <a:gd name="T8" fmla="*/ 71 w 71"/>
                  <a:gd name="T9" fmla="*/ 43 h 49"/>
                  <a:gd name="T10" fmla="*/ 62 w 71"/>
                  <a:gd name="T11" fmla="*/ 17 h 49"/>
                  <a:gd name="T12" fmla="*/ 6 w 71"/>
                  <a:gd name="T13" fmla="*/ 1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49">
                    <a:moveTo>
                      <a:pt x="6" y="13"/>
                    </a:moveTo>
                    <a:cubicBezTo>
                      <a:pt x="0" y="16"/>
                      <a:pt x="8" y="23"/>
                      <a:pt x="13" y="21"/>
                    </a:cubicBezTo>
                    <a:cubicBezTo>
                      <a:pt x="27" y="15"/>
                      <a:pt x="46" y="9"/>
                      <a:pt x="55" y="25"/>
                    </a:cubicBezTo>
                    <a:cubicBezTo>
                      <a:pt x="59" y="30"/>
                      <a:pt x="60" y="37"/>
                      <a:pt x="60" y="43"/>
                    </a:cubicBezTo>
                    <a:cubicBezTo>
                      <a:pt x="60" y="49"/>
                      <a:pt x="71" y="49"/>
                      <a:pt x="71" y="43"/>
                    </a:cubicBezTo>
                    <a:cubicBezTo>
                      <a:pt x="71" y="34"/>
                      <a:pt x="68" y="24"/>
                      <a:pt x="62" y="17"/>
                    </a:cubicBezTo>
                    <a:cubicBezTo>
                      <a:pt x="48" y="0"/>
                      <a:pt x="23" y="6"/>
                      <a:pt x="6" y="1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5"/>
              <p:cNvSpPr>
                <a:spLocks/>
              </p:cNvSpPr>
              <p:nvPr/>
            </p:nvSpPr>
            <p:spPr bwMode="auto">
              <a:xfrm>
                <a:off x="7019197" y="4012156"/>
                <a:ext cx="135785" cy="106689"/>
              </a:xfrm>
              <a:custGeom>
                <a:avLst/>
                <a:gdLst>
                  <a:gd name="T0" fmla="*/ 5 w 75"/>
                  <a:gd name="T1" fmla="*/ 46 h 59"/>
                  <a:gd name="T2" fmla="*/ 9 w 75"/>
                  <a:gd name="T3" fmla="*/ 56 h 59"/>
                  <a:gd name="T4" fmla="*/ 66 w 75"/>
                  <a:gd name="T5" fmla="*/ 40 h 59"/>
                  <a:gd name="T6" fmla="*/ 74 w 75"/>
                  <a:gd name="T7" fmla="*/ 11 h 59"/>
                  <a:gd name="T8" fmla="*/ 65 w 75"/>
                  <a:gd name="T9" fmla="*/ 5 h 59"/>
                  <a:gd name="T10" fmla="*/ 61 w 75"/>
                  <a:gd name="T11" fmla="*/ 27 h 59"/>
                  <a:gd name="T12" fmla="*/ 5 w 75"/>
                  <a:gd name="T13" fmla="*/ 4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9">
                    <a:moveTo>
                      <a:pt x="5" y="46"/>
                    </a:moveTo>
                    <a:cubicBezTo>
                      <a:pt x="0" y="45"/>
                      <a:pt x="6" y="56"/>
                      <a:pt x="9" y="56"/>
                    </a:cubicBezTo>
                    <a:cubicBezTo>
                      <a:pt x="30" y="59"/>
                      <a:pt x="53" y="59"/>
                      <a:pt x="66" y="40"/>
                    </a:cubicBezTo>
                    <a:cubicBezTo>
                      <a:pt x="72" y="32"/>
                      <a:pt x="75" y="21"/>
                      <a:pt x="74" y="11"/>
                    </a:cubicBezTo>
                    <a:cubicBezTo>
                      <a:pt x="74" y="8"/>
                      <a:pt x="65" y="0"/>
                      <a:pt x="65" y="5"/>
                    </a:cubicBezTo>
                    <a:cubicBezTo>
                      <a:pt x="66" y="12"/>
                      <a:pt x="64" y="20"/>
                      <a:pt x="61" y="27"/>
                    </a:cubicBezTo>
                    <a:cubicBezTo>
                      <a:pt x="51" y="48"/>
                      <a:pt x="25" y="49"/>
                      <a:pt x="5" y="46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86"/>
              <p:cNvSpPr>
                <a:spLocks/>
              </p:cNvSpPr>
              <p:nvPr/>
            </p:nvSpPr>
            <p:spPr bwMode="auto">
              <a:xfrm>
                <a:off x="7166066" y="4032938"/>
                <a:ext cx="92833" cy="146871"/>
              </a:xfrm>
              <a:custGeom>
                <a:avLst/>
                <a:gdLst>
                  <a:gd name="T0" fmla="*/ 42 w 51"/>
                  <a:gd name="T1" fmla="*/ 70 h 81"/>
                  <a:gd name="T2" fmla="*/ 12 w 51"/>
                  <a:gd name="T3" fmla="*/ 33 h 81"/>
                  <a:gd name="T4" fmla="*/ 22 w 51"/>
                  <a:gd name="T5" fmla="*/ 12 h 81"/>
                  <a:gd name="T6" fmla="*/ 15 w 51"/>
                  <a:gd name="T7" fmla="*/ 3 h 81"/>
                  <a:gd name="T8" fmla="*/ 2 w 51"/>
                  <a:gd name="T9" fmla="*/ 34 h 81"/>
                  <a:gd name="T10" fmla="*/ 44 w 51"/>
                  <a:gd name="T11" fmla="*/ 79 h 81"/>
                  <a:gd name="T12" fmla="*/ 42 w 51"/>
                  <a:gd name="T13" fmla="*/ 7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1">
                    <a:moveTo>
                      <a:pt x="42" y="70"/>
                    </a:moveTo>
                    <a:cubicBezTo>
                      <a:pt x="24" y="64"/>
                      <a:pt x="7" y="54"/>
                      <a:pt x="12" y="33"/>
                    </a:cubicBezTo>
                    <a:cubicBezTo>
                      <a:pt x="14" y="26"/>
                      <a:pt x="18" y="18"/>
                      <a:pt x="22" y="12"/>
                    </a:cubicBezTo>
                    <a:cubicBezTo>
                      <a:pt x="25" y="9"/>
                      <a:pt x="17" y="0"/>
                      <a:pt x="15" y="3"/>
                    </a:cubicBezTo>
                    <a:cubicBezTo>
                      <a:pt x="8" y="11"/>
                      <a:pt x="3" y="23"/>
                      <a:pt x="2" y="34"/>
                    </a:cubicBezTo>
                    <a:cubicBezTo>
                      <a:pt x="0" y="58"/>
                      <a:pt x="24" y="73"/>
                      <a:pt x="44" y="79"/>
                    </a:cubicBezTo>
                    <a:cubicBezTo>
                      <a:pt x="51" y="81"/>
                      <a:pt x="46" y="71"/>
                      <a:pt x="42" y="7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87"/>
              <p:cNvSpPr>
                <a:spLocks/>
              </p:cNvSpPr>
              <p:nvPr/>
            </p:nvSpPr>
            <p:spPr bwMode="auto">
              <a:xfrm>
                <a:off x="7112029" y="4195050"/>
                <a:ext cx="126086" cy="102532"/>
              </a:xfrm>
              <a:custGeom>
                <a:avLst/>
                <a:gdLst>
                  <a:gd name="T0" fmla="*/ 1 w 70"/>
                  <a:gd name="T1" fmla="*/ 45 h 57"/>
                  <a:gd name="T2" fmla="*/ 6 w 70"/>
                  <a:gd name="T3" fmla="*/ 49 h 57"/>
                  <a:gd name="T4" fmla="*/ 65 w 70"/>
                  <a:gd name="T5" fmla="*/ 16 h 57"/>
                  <a:gd name="T6" fmla="*/ 66 w 70"/>
                  <a:gd name="T7" fmla="*/ 3 h 57"/>
                  <a:gd name="T8" fmla="*/ 37 w 70"/>
                  <a:gd name="T9" fmla="*/ 2 h 57"/>
                  <a:gd name="T10" fmla="*/ 1 w 70"/>
                  <a:gd name="T11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57">
                    <a:moveTo>
                      <a:pt x="1" y="45"/>
                    </a:moveTo>
                    <a:cubicBezTo>
                      <a:pt x="0" y="50"/>
                      <a:pt x="5" y="57"/>
                      <a:pt x="6" y="49"/>
                    </a:cubicBezTo>
                    <a:cubicBezTo>
                      <a:pt x="13" y="20"/>
                      <a:pt x="37" y="6"/>
                      <a:pt x="65" y="16"/>
                    </a:cubicBezTo>
                    <a:cubicBezTo>
                      <a:pt x="68" y="17"/>
                      <a:pt x="70" y="5"/>
                      <a:pt x="66" y="3"/>
                    </a:cubicBezTo>
                    <a:cubicBezTo>
                      <a:pt x="57" y="0"/>
                      <a:pt x="46" y="0"/>
                      <a:pt x="37" y="2"/>
                    </a:cubicBezTo>
                    <a:cubicBezTo>
                      <a:pt x="16" y="6"/>
                      <a:pt x="5" y="26"/>
                      <a:pt x="1" y="4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8"/>
              <p:cNvSpPr>
                <a:spLocks/>
              </p:cNvSpPr>
              <p:nvPr/>
            </p:nvSpPr>
            <p:spPr bwMode="auto">
              <a:xfrm>
                <a:off x="6995641" y="4135470"/>
                <a:ext cx="94219" cy="138557"/>
              </a:xfrm>
              <a:custGeom>
                <a:avLst/>
                <a:gdLst>
                  <a:gd name="T0" fmla="*/ 8 w 52"/>
                  <a:gd name="T1" fmla="*/ 13 h 77"/>
                  <a:gd name="T2" fmla="*/ 41 w 52"/>
                  <a:gd name="T3" fmla="*/ 46 h 77"/>
                  <a:gd name="T4" fmla="*/ 32 w 52"/>
                  <a:gd name="T5" fmla="*/ 64 h 77"/>
                  <a:gd name="T6" fmla="*/ 42 w 52"/>
                  <a:gd name="T7" fmla="*/ 72 h 77"/>
                  <a:gd name="T8" fmla="*/ 52 w 52"/>
                  <a:gd name="T9" fmla="*/ 43 h 77"/>
                  <a:gd name="T10" fmla="*/ 8 w 52"/>
                  <a:gd name="T11" fmla="*/ 2 h 77"/>
                  <a:gd name="T12" fmla="*/ 8 w 52"/>
                  <a:gd name="T13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77">
                    <a:moveTo>
                      <a:pt x="8" y="13"/>
                    </a:moveTo>
                    <a:cubicBezTo>
                      <a:pt x="24" y="18"/>
                      <a:pt x="44" y="26"/>
                      <a:pt x="41" y="46"/>
                    </a:cubicBezTo>
                    <a:cubicBezTo>
                      <a:pt x="40" y="53"/>
                      <a:pt x="37" y="59"/>
                      <a:pt x="32" y="64"/>
                    </a:cubicBezTo>
                    <a:cubicBezTo>
                      <a:pt x="29" y="69"/>
                      <a:pt x="38" y="77"/>
                      <a:pt x="42" y="72"/>
                    </a:cubicBezTo>
                    <a:cubicBezTo>
                      <a:pt x="48" y="64"/>
                      <a:pt x="52" y="54"/>
                      <a:pt x="52" y="43"/>
                    </a:cubicBezTo>
                    <a:cubicBezTo>
                      <a:pt x="52" y="20"/>
                      <a:pt x="27" y="8"/>
                      <a:pt x="8" y="2"/>
                    </a:cubicBezTo>
                    <a:cubicBezTo>
                      <a:pt x="0" y="0"/>
                      <a:pt x="3" y="11"/>
                      <a:pt x="8" y="1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9"/>
              <p:cNvSpPr>
                <a:spLocks/>
              </p:cNvSpPr>
              <p:nvPr/>
            </p:nvSpPr>
            <p:spPr bwMode="auto">
              <a:xfrm>
                <a:off x="6029902" y="3535521"/>
                <a:ext cx="127472" cy="101146"/>
              </a:xfrm>
              <a:custGeom>
                <a:avLst/>
                <a:gdLst>
                  <a:gd name="T0" fmla="*/ 9 w 70"/>
                  <a:gd name="T1" fmla="*/ 53 h 56"/>
                  <a:gd name="T2" fmla="*/ 62 w 70"/>
                  <a:gd name="T3" fmla="*/ 38 h 56"/>
                  <a:gd name="T4" fmla="*/ 69 w 70"/>
                  <a:gd name="T5" fmla="*/ 11 h 56"/>
                  <a:gd name="T6" fmla="*/ 61 w 70"/>
                  <a:gd name="T7" fmla="*/ 5 h 56"/>
                  <a:gd name="T8" fmla="*/ 57 w 70"/>
                  <a:gd name="T9" fmla="*/ 26 h 56"/>
                  <a:gd name="T10" fmla="*/ 4 w 70"/>
                  <a:gd name="T11" fmla="*/ 44 h 56"/>
                  <a:gd name="T12" fmla="*/ 9 w 70"/>
                  <a:gd name="T13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56">
                    <a:moveTo>
                      <a:pt x="9" y="53"/>
                    </a:moveTo>
                    <a:cubicBezTo>
                      <a:pt x="28" y="56"/>
                      <a:pt x="50" y="56"/>
                      <a:pt x="62" y="38"/>
                    </a:cubicBezTo>
                    <a:cubicBezTo>
                      <a:pt x="67" y="30"/>
                      <a:pt x="70" y="20"/>
                      <a:pt x="69" y="11"/>
                    </a:cubicBezTo>
                    <a:cubicBezTo>
                      <a:pt x="69" y="8"/>
                      <a:pt x="61" y="0"/>
                      <a:pt x="61" y="5"/>
                    </a:cubicBezTo>
                    <a:cubicBezTo>
                      <a:pt x="62" y="12"/>
                      <a:pt x="60" y="19"/>
                      <a:pt x="57" y="26"/>
                    </a:cubicBezTo>
                    <a:cubicBezTo>
                      <a:pt x="47" y="46"/>
                      <a:pt x="23" y="47"/>
                      <a:pt x="4" y="44"/>
                    </a:cubicBezTo>
                    <a:cubicBezTo>
                      <a:pt x="0" y="43"/>
                      <a:pt x="6" y="53"/>
                      <a:pt x="9" y="5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90"/>
              <p:cNvSpPr>
                <a:spLocks/>
              </p:cNvSpPr>
              <p:nvPr/>
            </p:nvSpPr>
            <p:spPr bwMode="auto">
              <a:xfrm>
                <a:off x="6168459" y="3554918"/>
                <a:ext cx="84519" cy="139943"/>
              </a:xfrm>
              <a:custGeom>
                <a:avLst/>
                <a:gdLst>
                  <a:gd name="T0" fmla="*/ 39 w 47"/>
                  <a:gd name="T1" fmla="*/ 66 h 77"/>
                  <a:gd name="T2" fmla="*/ 11 w 47"/>
                  <a:gd name="T3" fmla="*/ 32 h 77"/>
                  <a:gd name="T4" fmla="*/ 21 w 47"/>
                  <a:gd name="T5" fmla="*/ 12 h 77"/>
                  <a:gd name="T6" fmla="*/ 14 w 47"/>
                  <a:gd name="T7" fmla="*/ 3 h 77"/>
                  <a:gd name="T8" fmla="*/ 2 w 47"/>
                  <a:gd name="T9" fmla="*/ 33 h 77"/>
                  <a:gd name="T10" fmla="*/ 41 w 47"/>
                  <a:gd name="T11" fmla="*/ 75 h 77"/>
                  <a:gd name="T12" fmla="*/ 39 w 47"/>
                  <a:gd name="T13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77">
                    <a:moveTo>
                      <a:pt x="39" y="66"/>
                    </a:moveTo>
                    <a:cubicBezTo>
                      <a:pt x="22" y="61"/>
                      <a:pt x="6" y="52"/>
                      <a:pt x="11" y="32"/>
                    </a:cubicBezTo>
                    <a:cubicBezTo>
                      <a:pt x="13" y="25"/>
                      <a:pt x="16" y="18"/>
                      <a:pt x="21" y="12"/>
                    </a:cubicBezTo>
                    <a:cubicBezTo>
                      <a:pt x="24" y="9"/>
                      <a:pt x="16" y="0"/>
                      <a:pt x="14" y="3"/>
                    </a:cubicBezTo>
                    <a:cubicBezTo>
                      <a:pt x="7" y="12"/>
                      <a:pt x="2" y="22"/>
                      <a:pt x="2" y="33"/>
                    </a:cubicBezTo>
                    <a:cubicBezTo>
                      <a:pt x="0" y="55"/>
                      <a:pt x="22" y="69"/>
                      <a:pt x="41" y="75"/>
                    </a:cubicBezTo>
                    <a:cubicBezTo>
                      <a:pt x="47" y="77"/>
                      <a:pt x="43" y="67"/>
                      <a:pt x="39" y="66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91"/>
              <p:cNvSpPr>
                <a:spLocks/>
              </p:cNvSpPr>
              <p:nvPr/>
            </p:nvSpPr>
            <p:spPr bwMode="auto">
              <a:xfrm>
                <a:off x="6117192" y="3707330"/>
                <a:ext cx="119158" cy="95605"/>
              </a:xfrm>
              <a:custGeom>
                <a:avLst/>
                <a:gdLst>
                  <a:gd name="T0" fmla="*/ 61 w 66"/>
                  <a:gd name="T1" fmla="*/ 15 h 53"/>
                  <a:gd name="T2" fmla="*/ 62 w 66"/>
                  <a:gd name="T3" fmla="*/ 3 h 53"/>
                  <a:gd name="T4" fmla="*/ 34 w 66"/>
                  <a:gd name="T5" fmla="*/ 2 h 53"/>
                  <a:gd name="T6" fmla="*/ 1 w 66"/>
                  <a:gd name="T7" fmla="*/ 42 h 53"/>
                  <a:gd name="T8" fmla="*/ 6 w 66"/>
                  <a:gd name="T9" fmla="*/ 46 h 53"/>
                  <a:gd name="T10" fmla="*/ 61 w 66"/>
                  <a:gd name="T11" fmla="*/ 1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3">
                    <a:moveTo>
                      <a:pt x="61" y="15"/>
                    </a:moveTo>
                    <a:cubicBezTo>
                      <a:pt x="64" y="16"/>
                      <a:pt x="66" y="5"/>
                      <a:pt x="62" y="3"/>
                    </a:cubicBezTo>
                    <a:cubicBezTo>
                      <a:pt x="53" y="0"/>
                      <a:pt x="43" y="0"/>
                      <a:pt x="34" y="2"/>
                    </a:cubicBezTo>
                    <a:cubicBezTo>
                      <a:pt x="14" y="5"/>
                      <a:pt x="5" y="24"/>
                      <a:pt x="1" y="42"/>
                    </a:cubicBezTo>
                    <a:cubicBezTo>
                      <a:pt x="0" y="47"/>
                      <a:pt x="4" y="53"/>
                      <a:pt x="6" y="46"/>
                    </a:cubicBezTo>
                    <a:cubicBezTo>
                      <a:pt x="12" y="19"/>
                      <a:pt x="35" y="6"/>
                      <a:pt x="61" y="1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92"/>
              <p:cNvSpPr>
                <a:spLocks/>
              </p:cNvSpPr>
              <p:nvPr/>
            </p:nvSpPr>
            <p:spPr bwMode="auto">
              <a:xfrm>
                <a:off x="6009118" y="3651908"/>
                <a:ext cx="88676" cy="130244"/>
              </a:xfrm>
              <a:custGeom>
                <a:avLst/>
                <a:gdLst>
                  <a:gd name="T0" fmla="*/ 8 w 49"/>
                  <a:gd name="T1" fmla="*/ 12 h 72"/>
                  <a:gd name="T2" fmla="*/ 38 w 49"/>
                  <a:gd name="T3" fmla="*/ 43 h 72"/>
                  <a:gd name="T4" fmla="*/ 30 w 49"/>
                  <a:gd name="T5" fmla="*/ 61 h 72"/>
                  <a:gd name="T6" fmla="*/ 39 w 49"/>
                  <a:gd name="T7" fmla="*/ 68 h 72"/>
                  <a:gd name="T8" fmla="*/ 49 w 49"/>
                  <a:gd name="T9" fmla="*/ 41 h 72"/>
                  <a:gd name="T10" fmla="*/ 7 w 49"/>
                  <a:gd name="T11" fmla="*/ 2 h 72"/>
                  <a:gd name="T12" fmla="*/ 8 w 49"/>
                  <a:gd name="T13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2">
                    <a:moveTo>
                      <a:pt x="8" y="12"/>
                    </a:moveTo>
                    <a:cubicBezTo>
                      <a:pt x="22" y="17"/>
                      <a:pt x="41" y="25"/>
                      <a:pt x="38" y="43"/>
                    </a:cubicBezTo>
                    <a:cubicBezTo>
                      <a:pt x="37" y="50"/>
                      <a:pt x="34" y="56"/>
                      <a:pt x="30" y="61"/>
                    </a:cubicBezTo>
                    <a:cubicBezTo>
                      <a:pt x="27" y="65"/>
                      <a:pt x="35" y="72"/>
                      <a:pt x="39" y="68"/>
                    </a:cubicBezTo>
                    <a:cubicBezTo>
                      <a:pt x="45" y="60"/>
                      <a:pt x="49" y="50"/>
                      <a:pt x="49" y="41"/>
                    </a:cubicBezTo>
                    <a:cubicBezTo>
                      <a:pt x="49" y="19"/>
                      <a:pt x="25" y="8"/>
                      <a:pt x="7" y="2"/>
                    </a:cubicBezTo>
                    <a:cubicBezTo>
                      <a:pt x="0" y="0"/>
                      <a:pt x="2" y="11"/>
                      <a:pt x="8" y="1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93"/>
              <p:cNvSpPr>
                <a:spLocks/>
              </p:cNvSpPr>
              <p:nvPr/>
            </p:nvSpPr>
            <p:spPr bwMode="auto">
              <a:xfrm>
                <a:off x="4051313" y="4289269"/>
                <a:ext cx="41567" cy="77592"/>
              </a:xfrm>
              <a:custGeom>
                <a:avLst/>
                <a:gdLst>
                  <a:gd name="T0" fmla="*/ 16 w 23"/>
                  <a:gd name="T1" fmla="*/ 1 h 43"/>
                  <a:gd name="T2" fmla="*/ 0 w 23"/>
                  <a:gd name="T3" fmla="*/ 26 h 43"/>
                  <a:gd name="T4" fmla="*/ 4 w 23"/>
                  <a:gd name="T5" fmla="*/ 41 h 43"/>
                  <a:gd name="T6" fmla="*/ 7 w 23"/>
                  <a:gd name="T7" fmla="*/ 43 h 43"/>
                  <a:gd name="T8" fmla="*/ 9 w 23"/>
                  <a:gd name="T9" fmla="*/ 42 h 43"/>
                  <a:gd name="T10" fmla="*/ 11 w 23"/>
                  <a:gd name="T11" fmla="*/ 37 h 43"/>
                  <a:gd name="T12" fmla="*/ 10 w 23"/>
                  <a:gd name="T13" fmla="*/ 36 h 43"/>
                  <a:gd name="T14" fmla="*/ 8 w 23"/>
                  <a:gd name="T15" fmla="*/ 26 h 43"/>
                  <a:gd name="T16" fmla="*/ 20 w 23"/>
                  <a:gd name="T17" fmla="*/ 8 h 43"/>
                  <a:gd name="T18" fmla="*/ 22 w 23"/>
                  <a:gd name="T19" fmla="*/ 3 h 43"/>
                  <a:gd name="T20" fmla="*/ 16 w 23"/>
                  <a:gd name="T21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43">
                    <a:moveTo>
                      <a:pt x="16" y="1"/>
                    </a:moveTo>
                    <a:cubicBezTo>
                      <a:pt x="4" y="8"/>
                      <a:pt x="0" y="18"/>
                      <a:pt x="0" y="26"/>
                    </a:cubicBezTo>
                    <a:cubicBezTo>
                      <a:pt x="0" y="34"/>
                      <a:pt x="4" y="41"/>
                      <a:pt x="4" y="41"/>
                    </a:cubicBezTo>
                    <a:cubicBezTo>
                      <a:pt x="5" y="42"/>
                      <a:pt x="6" y="43"/>
                      <a:pt x="7" y="43"/>
                    </a:cubicBezTo>
                    <a:cubicBezTo>
                      <a:pt x="8" y="43"/>
                      <a:pt x="9" y="43"/>
                      <a:pt x="9" y="42"/>
                    </a:cubicBezTo>
                    <a:cubicBezTo>
                      <a:pt x="11" y="41"/>
                      <a:pt x="12" y="39"/>
                      <a:pt x="11" y="37"/>
                    </a:cubicBezTo>
                    <a:cubicBezTo>
                      <a:pt x="11" y="37"/>
                      <a:pt x="11" y="37"/>
                      <a:pt x="10" y="36"/>
                    </a:cubicBezTo>
                    <a:cubicBezTo>
                      <a:pt x="9" y="34"/>
                      <a:pt x="8" y="30"/>
                      <a:pt x="8" y="26"/>
                    </a:cubicBezTo>
                    <a:cubicBezTo>
                      <a:pt x="8" y="20"/>
                      <a:pt x="10" y="14"/>
                      <a:pt x="20" y="8"/>
                    </a:cubicBezTo>
                    <a:cubicBezTo>
                      <a:pt x="22" y="7"/>
                      <a:pt x="23" y="4"/>
                      <a:pt x="22" y="3"/>
                    </a:cubicBezTo>
                    <a:cubicBezTo>
                      <a:pt x="20" y="1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94"/>
              <p:cNvSpPr>
                <a:spLocks/>
              </p:cNvSpPr>
              <p:nvPr/>
            </p:nvSpPr>
            <p:spPr bwMode="auto">
              <a:xfrm>
                <a:off x="4015288" y="4261557"/>
                <a:ext cx="58194" cy="110846"/>
              </a:xfrm>
              <a:custGeom>
                <a:avLst/>
                <a:gdLst>
                  <a:gd name="T0" fmla="*/ 30 w 32"/>
                  <a:gd name="T1" fmla="*/ 8 h 61"/>
                  <a:gd name="T2" fmla="*/ 31 w 32"/>
                  <a:gd name="T3" fmla="*/ 3 h 61"/>
                  <a:gd name="T4" fmla="*/ 26 w 32"/>
                  <a:gd name="T5" fmla="*/ 1 h 61"/>
                  <a:gd name="T6" fmla="*/ 0 w 32"/>
                  <a:gd name="T7" fmla="*/ 39 h 61"/>
                  <a:gd name="T8" fmla="*/ 5 w 32"/>
                  <a:gd name="T9" fmla="*/ 59 h 61"/>
                  <a:gd name="T10" fmla="*/ 8 w 32"/>
                  <a:gd name="T11" fmla="*/ 61 h 61"/>
                  <a:gd name="T12" fmla="*/ 10 w 32"/>
                  <a:gd name="T13" fmla="*/ 61 h 61"/>
                  <a:gd name="T14" fmla="*/ 12 w 32"/>
                  <a:gd name="T15" fmla="*/ 55 h 61"/>
                  <a:gd name="T16" fmla="*/ 12 w 32"/>
                  <a:gd name="T17" fmla="*/ 55 h 61"/>
                  <a:gd name="T18" fmla="*/ 11 w 32"/>
                  <a:gd name="T19" fmla="*/ 54 h 61"/>
                  <a:gd name="T20" fmla="*/ 8 w 32"/>
                  <a:gd name="T21" fmla="*/ 39 h 61"/>
                  <a:gd name="T22" fmla="*/ 30 w 32"/>
                  <a:gd name="T23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61">
                    <a:moveTo>
                      <a:pt x="30" y="8"/>
                    </a:moveTo>
                    <a:cubicBezTo>
                      <a:pt x="32" y="7"/>
                      <a:pt x="32" y="5"/>
                      <a:pt x="31" y="3"/>
                    </a:cubicBezTo>
                    <a:cubicBezTo>
                      <a:pt x="30" y="1"/>
                      <a:pt x="28" y="0"/>
                      <a:pt x="26" y="1"/>
                    </a:cubicBezTo>
                    <a:cubicBezTo>
                      <a:pt x="6" y="11"/>
                      <a:pt x="0" y="27"/>
                      <a:pt x="0" y="39"/>
                    </a:cubicBezTo>
                    <a:cubicBezTo>
                      <a:pt x="0" y="50"/>
                      <a:pt x="5" y="59"/>
                      <a:pt x="5" y="59"/>
                    </a:cubicBezTo>
                    <a:cubicBezTo>
                      <a:pt x="5" y="60"/>
                      <a:pt x="7" y="61"/>
                      <a:pt x="8" y="61"/>
                    </a:cubicBezTo>
                    <a:cubicBezTo>
                      <a:pt x="9" y="61"/>
                      <a:pt x="10" y="61"/>
                      <a:pt x="10" y="61"/>
                    </a:cubicBezTo>
                    <a:cubicBezTo>
                      <a:pt x="12" y="59"/>
                      <a:pt x="13" y="57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2" y="55"/>
                      <a:pt x="11" y="54"/>
                    </a:cubicBezTo>
                    <a:cubicBezTo>
                      <a:pt x="10" y="52"/>
                      <a:pt x="8" y="46"/>
                      <a:pt x="8" y="39"/>
                    </a:cubicBezTo>
                    <a:cubicBezTo>
                      <a:pt x="8" y="29"/>
                      <a:pt x="12" y="18"/>
                      <a:pt x="30" y="8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95"/>
              <p:cNvSpPr>
                <a:spLocks/>
              </p:cNvSpPr>
              <p:nvPr/>
            </p:nvSpPr>
            <p:spPr bwMode="auto">
              <a:xfrm>
                <a:off x="8152590" y="4289269"/>
                <a:ext cx="42952" cy="74820"/>
              </a:xfrm>
              <a:custGeom>
                <a:avLst/>
                <a:gdLst>
                  <a:gd name="T0" fmla="*/ 15 w 24"/>
                  <a:gd name="T1" fmla="*/ 6 h 42"/>
                  <a:gd name="T2" fmla="*/ 5 w 24"/>
                  <a:gd name="T3" fmla="*/ 0 h 42"/>
                  <a:gd name="T4" fmla="*/ 0 w 24"/>
                  <a:gd name="T5" fmla="*/ 3 h 42"/>
                  <a:gd name="T6" fmla="*/ 3 w 24"/>
                  <a:gd name="T7" fmla="*/ 8 h 42"/>
                  <a:gd name="T8" fmla="*/ 3 w 24"/>
                  <a:gd name="T9" fmla="*/ 8 h 42"/>
                  <a:gd name="T10" fmla="*/ 5 w 24"/>
                  <a:gd name="T11" fmla="*/ 9 h 42"/>
                  <a:gd name="T12" fmla="*/ 16 w 24"/>
                  <a:gd name="T13" fmla="*/ 26 h 42"/>
                  <a:gd name="T14" fmla="*/ 14 w 24"/>
                  <a:gd name="T15" fmla="*/ 36 h 42"/>
                  <a:gd name="T16" fmla="*/ 16 w 24"/>
                  <a:gd name="T17" fmla="*/ 41 h 42"/>
                  <a:gd name="T18" fmla="*/ 18 w 24"/>
                  <a:gd name="T19" fmla="*/ 42 h 42"/>
                  <a:gd name="T20" fmla="*/ 21 w 24"/>
                  <a:gd name="T21" fmla="*/ 39 h 42"/>
                  <a:gd name="T22" fmla="*/ 24 w 24"/>
                  <a:gd name="T23" fmla="*/ 26 h 42"/>
                  <a:gd name="T24" fmla="*/ 15 w 24"/>
                  <a:gd name="T25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42">
                    <a:moveTo>
                      <a:pt x="15" y="6"/>
                    </a:moveTo>
                    <a:cubicBezTo>
                      <a:pt x="10" y="2"/>
                      <a:pt x="6" y="1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5"/>
                      <a:pt x="1" y="7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5" y="9"/>
                    </a:cubicBezTo>
                    <a:cubicBezTo>
                      <a:pt x="9" y="11"/>
                      <a:pt x="16" y="16"/>
                      <a:pt x="16" y="26"/>
                    </a:cubicBezTo>
                    <a:cubicBezTo>
                      <a:pt x="16" y="29"/>
                      <a:pt x="16" y="32"/>
                      <a:pt x="14" y="36"/>
                    </a:cubicBezTo>
                    <a:cubicBezTo>
                      <a:pt x="13" y="38"/>
                      <a:pt x="14" y="41"/>
                      <a:pt x="16" y="41"/>
                    </a:cubicBezTo>
                    <a:cubicBezTo>
                      <a:pt x="17" y="42"/>
                      <a:pt x="17" y="42"/>
                      <a:pt x="18" y="42"/>
                    </a:cubicBezTo>
                    <a:cubicBezTo>
                      <a:pt x="19" y="42"/>
                      <a:pt x="21" y="41"/>
                      <a:pt x="21" y="39"/>
                    </a:cubicBezTo>
                    <a:cubicBezTo>
                      <a:pt x="23" y="34"/>
                      <a:pt x="24" y="30"/>
                      <a:pt x="24" y="26"/>
                    </a:cubicBezTo>
                    <a:cubicBezTo>
                      <a:pt x="24" y="16"/>
                      <a:pt x="19" y="10"/>
                      <a:pt x="15" y="6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96"/>
              <p:cNvSpPr>
                <a:spLocks/>
              </p:cNvSpPr>
              <p:nvPr/>
            </p:nvSpPr>
            <p:spPr bwMode="auto">
              <a:xfrm>
                <a:off x="8173373" y="4261557"/>
                <a:ext cx="56808" cy="110846"/>
              </a:xfrm>
              <a:custGeom>
                <a:avLst/>
                <a:gdLst>
                  <a:gd name="T0" fmla="*/ 19 w 31"/>
                  <a:gd name="T1" fmla="*/ 9 h 61"/>
                  <a:gd name="T2" fmla="*/ 6 w 31"/>
                  <a:gd name="T3" fmla="*/ 1 h 61"/>
                  <a:gd name="T4" fmla="*/ 1 w 31"/>
                  <a:gd name="T5" fmla="*/ 3 h 61"/>
                  <a:gd name="T6" fmla="*/ 3 w 31"/>
                  <a:gd name="T7" fmla="*/ 8 h 61"/>
                  <a:gd name="T8" fmla="*/ 6 w 31"/>
                  <a:gd name="T9" fmla="*/ 10 h 61"/>
                  <a:gd name="T10" fmla="*/ 23 w 31"/>
                  <a:gd name="T11" fmla="*/ 38 h 61"/>
                  <a:gd name="T12" fmla="*/ 19 w 31"/>
                  <a:gd name="T13" fmla="*/ 56 h 61"/>
                  <a:gd name="T14" fmla="*/ 21 w 31"/>
                  <a:gd name="T15" fmla="*/ 61 h 61"/>
                  <a:gd name="T16" fmla="*/ 23 w 31"/>
                  <a:gd name="T17" fmla="*/ 61 h 61"/>
                  <a:gd name="T18" fmla="*/ 27 w 31"/>
                  <a:gd name="T19" fmla="*/ 59 h 61"/>
                  <a:gd name="T20" fmla="*/ 31 w 31"/>
                  <a:gd name="T21" fmla="*/ 38 h 61"/>
                  <a:gd name="T22" fmla="*/ 19 w 31"/>
                  <a:gd name="T23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61">
                    <a:moveTo>
                      <a:pt x="19" y="9"/>
                    </a:moveTo>
                    <a:cubicBezTo>
                      <a:pt x="12" y="4"/>
                      <a:pt x="6" y="1"/>
                      <a:pt x="6" y="1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3" y="8"/>
                    </a:cubicBezTo>
                    <a:cubicBezTo>
                      <a:pt x="3" y="8"/>
                      <a:pt x="4" y="9"/>
                      <a:pt x="6" y="10"/>
                    </a:cubicBezTo>
                    <a:cubicBezTo>
                      <a:pt x="12" y="14"/>
                      <a:pt x="24" y="22"/>
                      <a:pt x="23" y="38"/>
                    </a:cubicBezTo>
                    <a:cubicBezTo>
                      <a:pt x="23" y="43"/>
                      <a:pt x="22" y="49"/>
                      <a:pt x="19" y="56"/>
                    </a:cubicBezTo>
                    <a:cubicBezTo>
                      <a:pt x="18" y="58"/>
                      <a:pt x="19" y="60"/>
                      <a:pt x="21" y="61"/>
                    </a:cubicBezTo>
                    <a:cubicBezTo>
                      <a:pt x="22" y="61"/>
                      <a:pt x="22" y="61"/>
                      <a:pt x="23" y="61"/>
                    </a:cubicBezTo>
                    <a:cubicBezTo>
                      <a:pt x="24" y="61"/>
                      <a:pt x="26" y="60"/>
                      <a:pt x="27" y="59"/>
                    </a:cubicBezTo>
                    <a:cubicBezTo>
                      <a:pt x="30" y="51"/>
                      <a:pt x="31" y="44"/>
                      <a:pt x="31" y="38"/>
                    </a:cubicBezTo>
                    <a:cubicBezTo>
                      <a:pt x="31" y="25"/>
                      <a:pt x="25" y="15"/>
                      <a:pt x="19" y="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97"/>
              <p:cNvSpPr>
                <a:spLocks/>
              </p:cNvSpPr>
              <p:nvPr/>
            </p:nvSpPr>
            <p:spPr bwMode="auto">
              <a:xfrm>
                <a:off x="7844994" y="4750661"/>
                <a:ext cx="80363" cy="36025"/>
              </a:xfrm>
              <a:custGeom>
                <a:avLst/>
                <a:gdLst>
                  <a:gd name="T0" fmla="*/ 20 w 45"/>
                  <a:gd name="T1" fmla="*/ 20 h 20"/>
                  <a:gd name="T2" fmla="*/ 44 w 45"/>
                  <a:gd name="T3" fmla="*/ 7 h 20"/>
                  <a:gd name="T4" fmla="*/ 42 w 45"/>
                  <a:gd name="T5" fmla="*/ 1 h 20"/>
                  <a:gd name="T6" fmla="*/ 37 w 45"/>
                  <a:gd name="T7" fmla="*/ 2 h 20"/>
                  <a:gd name="T8" fmla="*/ 37 w 45"/>
                  <a:gd name="T9" fmla="*/ 2 h 20"/>
                  <a:gd name="T10" fmla="*/ 36 w 45"/>
                  <a:gd name="T11" fmla="*/ 4 h 20"/>
                  <a:gd name="T12" fmla="*/ 20 w 45"/>
                  <a:gd name="T13" fmla="*/ 12 h 20"/>
                  <a:gd name="T14" fmla="*/ 7 w 45"/>
                  <a:gd name="T15" fmla="*/ 8 h 20"/>
                  <a:gd name="T16" fmla="*/ 1 w 45"/>
                  <a:gd name="T17" fmla="*/ 9 h 20"/>
                  <a:gd name="T18" fmla="*/ 3 w 45"/>
                  <a:gd name="T19" fmla="*/ 15 h 20"/>
                  <a:gd name="T20" fmla="*/ 20 w 45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20">
                    <a:moveTo>
                      <a:pt x="20" y="20"/>
                    </a:moveTo>
                    <a:cubicBezTo>
                      <a:pt x="36" y="20"/>
                      <a:pt x="43" y="7"/>
                      <a:pt x="44" y="7"/>
                    </a:cubicBezTo>
                    <a:cubicBezTo>
                      <a:pt x="45" y="5"/>
                      <a:pt x="44" y="2"/>
                      <a:pt x="42" y="1"/>
                    </a:cubicBezTo>
                    <a:cubicBezTo>
                      <a:pt x="40" y="0"/>
                      <a:pt x="38" y="1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6" y="3"/>
                      <a:pt x="36" y="4"/>
                    </a:cubicBezTo>
                    <a:cubicBezTo>
                      <a:pt x="33" y="7"/>
                      <a:pt x="28" y="13"/>
                      <a:pt x="20" y="12"/>
                    </a:cubicBezTo>
                    <a:cubicBezTo>
                      <a:pt x="17" y="12"/>
                      <a:pt x="12" y="11"/>
                      <a:pt x="7" y="8"/>
                    </a:cubicBezTo>
                    <a:cubicBezTo>
                      <a:pt x="5" y="7"/>
                      <a:pt x="3" y="7"/>
                      <a:pt x="1" y="9"/>
                    </a:cubicBezTo>
                    <a:cubicBezTo>
                      <a:pt x="0" y="11"/>
                      <a:pt x="1" y="13"/>
                      <a:pt x="3" y="15"/>
                    </a:cubicBezTo>
                    <a:cubicBezTo>
                      <a:pt x="9" y="19"/>
                      <a:pt x="15" y="20"/>
                      <a:pt x="20" y="2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98"/>
              <p:cNvSpPr>
                <a:spLocks/>
              </p:cNvSpPr>
              <p:nvPr/>
            </p:nvSpPr>
            <p:spPr bwMode="auto">
              <a:xfrm>
                <a:off x="7829753" y="4776988"/>
                <a:ext cx="116387" cy="45724"/>
              </a:xfrm>
              <a:custGeom>
                <a:avLst/>
                <a:gdLst>
                  <a:gd name="T0" fmla="*/ 62 w 64"/>
                  <a:gd name="T1" fmla="*/ 1 h 25"/>
                  <a:gd name="T2" fmla="*/ 57 w 64"/>
                  <a:gd name="T3" fmla="*/ 2 h 25"/>
                  <a:gd name="T4" fmla="*/ 57 w 64"/>
                  <a:gd name="T5" fmla="*/ 2 h 25"/>
                  <a:gd name="T6" fmla="*/ 55 w 64"/>
                  <a:gd name="T7" fmla="*/ 5 h 25"/>
                  <a:gd name="T8" fmla="*/ 30 w 64"/>
                  <a:gd name="T9" fmla="*/ 17 h 25"/>
                  <a:gd name="T10" fmla="*/ 7 w 64"/>
                  <a:gd name="T11" fmla="*/ 9 h 25"/>
                  <a:gd name="T12" fmla="*/ 1 w 64"/>
                  <a:gd name="T13" fmla="*/ 10 h 25"/>
                  <a:gd name="T14" fmla="*/ 2 w 64"/>
                  <a:gd name="T15" fmla="*/ 16 h 25"/>
                  <a:gd name="T16" fmla="*/ 30 w 64"/>
                  <a:gd name="T17" fmla="*/ 25 h 25"/>
                  <a:gd name="T18" fmla="*/ 63 w 64"/>
                  <a:gd name="T19" fmla="*/ 7 h 25"/>
                  <a:gd name="T20" fmla="*/ 62 w 64"/>
                  <a:gd name="T21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25">
                    <a:moveTo>
                      <a:pt x="62" y="1"/>
                    </a:moveTo>
                    <a:cubicBezTo>
                      <a:pt x="60" y="0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6" y="3"/>
                      <a:pt x="55" y="5"/>
                    </a:cubicBezTo>
                    <a:cubicBezTo>
                      <a:pt x="51" y="9"/>
                      <a:pt x="42" y="17"/>
                      <a:pt x="30" y="17"/>
                    </a:cubicBezTo>
                    <a:cubicBezTo>
                      <a:pt x="23" y="17"/>
                      <a:pt x="16" y="15"/>
                      <a:pt x="7" y="9"/>
                    </a:cubicBezTo>
                    <a:cubicBezTo>
                      <a:pt x="5" y="8"/>
                      <a:pt x="3" y="8"/>
                      <a:pt x="1" y="10"/>
                    </a:cubicBezTo>
                    <a:cubicBezTo>
                      <a:pt x="0" y="12"/>
                      <a:pt x="1" y="14"/>
                      <a:pt x="2" y="16"/>
                    </a:cubicBezTo>
                    <a:cubicBezTo>
                      <a:pt x="12" y="23"/>
                      <a:pt x="22" y="25"/>
                      <a:pt x="30" y="25"/>
                    </a:cubicBezTo>
                    <a:cubicBezTo>
                      <a:pt x="51" y="25"/>
                      <a:pt x="63" y="7"/>
                      <a:pt x="63" y="7"/>
                    </a:cubicBezTo>
                    <a:cubicBezTo>
                      <a:pt x="64" y="5"/>
                      <a:pt x="64" y="3"/>
                      <a:pt x="6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99"/>
              <p:cNvSpPr>
                <a:spLocks/>
              </p:cNvSpPr>
              <p:nvPr/>
            </p:nvSpPr>
            <p:spPr bwMode="auto">
              <a:xfrm>
                <a:off x="7425167" y="3883297"/>
                <a:ext cx="70663" cy="52652"/>
              </a:xfrm>
              <a:custGeom>
                <a:avLst/>
                <a:gdLst>
                  <a:gd name="T0" fmla="*/ 28 w 39"/>
                  <a:gd name="T1" fmla="*/ 1 h 29"/>
                  <a:gd name="T2" fmla="*/ 5 w 39"/>
                  <a:gd name="T3" fmla="*/ 12 h 29"/>
                  <a:gd name="T4" fmla="*/ 1 w 39"/>
                  <a:gd name="T5" fmla="*/ 24 h 29"/>
                  <a:gd name="T6" fmla="*/ 4 w 39"/>
                  <a:gd name="T7" fmla="*/ 29 h 29"/>
                  <a:gd name="T8" fmla="*/ 5 w 39"/>
                  <a:gd name="T9" fmla="*/ 29 h 29"/>
                  <a:gd name="T10" fmla="*/ 9 w 39"/>
                  <a:gd name="T11" fmla="*/ 25 h 29"/>
                  <a:gd name="T12" fmla="*/ 9 w 39"/>
                  <a:gd name="T13" fmla="*/ 23 h 29"/>
                  <a:gd name="T14" fmla="*/ 28 w 39"/>
                  <a:gd name="T15" fmla="*/ 9 h 29"/>
                  <a:gd name="T16" fmla="*/ 34 w 39"/>
                  <a:gd name="T17" fmla="*/ 9 h 29"/>
                  <a:gd name="T18" fmla="*/ 39 w 39"/>
                  <a:gd name="T19" fmla="*/ 6 h 29"/>
                  <a:gd name="T20" fmla="*/ 36 w 39"/>
                  <a:gd name="T21" fmla="*/ 1 h 29"/>
                  <a:gd name="T22" fmla="*/ 28 w 39"/>
                  <a:gd name="T23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29">
                    <a:moveTo>
                      <a:pt x="28" y="1"/>
                    </a:moveTo>
                    <a:cubicBezTo>
                      <a:pt x="16" y="0"/>
                      <a:pt x="9" y="7"/>
                      <a:pt x="5" y="12"/>
                    </a:cubicBezTo>
                    <a:cubicBezTo>
                      <a:pt x="2" y="18"/>
                      <a:pt x="1" y="24"/>
                      <a:pt x="1" y="24"/>
                    </a:cubicBezTo>
                    <a:cubicBezTo>
                      <a:pt x="0" y="26"/>
                      <a:pt x="2" y="28"/>
                      <a:pt x="4" y="29"/>
                    </a:cubicBezTo>
                    <a:cubicBezTo>
                      <a:pt x="4" y="29"/>
                      <a:pt x="4" y="29"/>
                      <a:pt x="5" y="29"/>
                    </a:cubicBezTo>
                    <a:cubicBezTo>
                      <a:pt x="7" y="29"/>
                      <a:pt x="8" y="27"/>
                      <a:pt x="9" y="25"/>
                    </a:cubicBezTo>
                    <a:cubicBezTo>
                      <a:pt x="9" y="25"/>
                      <a:pt x="9" y="24"/>
                      <a:pt x="9" y="23"/>
                    </a:cubicBezTo>
                    <a:cubicBezTo>
                      <a:pt x="11" y="18"/>
                      <a:pt x="15" y="9"/>
                      <a:pt x="28" y="9"/>
                    </a:cubicBezTo>
                    <a:cubicBezTo>
                      <a:pt x="30" y="9"/>
                      <a:pt x="32" y="9"/>
                      <a:pt x="34" y="9"/>
                    </a:cubicBezTo>
                    <a:cubicBezTo>
                      <a:pt x="36" y="10"/>
                      <a:pt x="38" y="8"/>
                      <a:pt x="39" y="6"/>
                    </a:cubicBezTo>
                    <a:cubicBezTo>
                      <a:pt x="39" y="4"/>
                      <a:pt x="38" y="2"/>
                      <a:pt x="36" y="1"/>
                    </a:cubicBezTo>
                    <a:cubicBezTo>
                      <a:pt x="33" y="1"/>
                      <a:pt x="30" y="1"/>
                      <a:pt x="28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00"/>
              <p:cNvSpPr>
                <a:spLocks/>
              </p:cNvSpPr>
              <p:nvPr/>
            </p:nvSpPr>
            <p:spPr bwMode="auto">
              <a:xfrm>
                <a:off x="7396070" y="3850043"/>
                <a:ext cx="102532" cy="67894"/>
              </a:xfrm>
              <a:custGeom>
                <a:avLst/>
                <a:gdLst>
                  <a:gd name="T0" fmla="*/ 56 w 57"/>
                  <a:gd name="T1" fmla="*/ 6 h 37"/>
                  <a:gd name="T2" fmla="*/ 53 w 57"/>
                  <a:gd name="T3" fmla="*/ 2 h 37"/>
                  <a:gd name="T4" fmla="*/ 40 w 57"/>
                  <a:gd name="T5" fmla="*/ 0 h 37"/>
                  <a:gd name="T6" fmla="*/ 8 w 57"/>
                  <a:gd name="T7" fmla="*/ 16 h 37"/>
                  <a:gd name="T8" fmla="*/ 0 w 57"/>
                  <a:gd name="T9" fmla="*/ 32 h 37"/>
                  <a:gd name="T10" fmla="*/ 3 w 57"/>
                  <a:gd name="T11" fmla="*/ 37 h 37"/>
                  <a:gd name="T12" fmla="*/ 4 w 57"/>
                  <a:gd name="T13" fmla="*/ 37 h 37"/>
                  <a:gd name="T14" fmla="*/ 8 w 57"/>
                  <a:gd name="T15" fmla="*/ 34 h 37"/>
                  <a:gd name="T16" fmla="*/ 8 w 57"/>
                  <a:gd name="T17" fmla="*/ 34 h 37"/>
                  <a:gd name="T18" fmla="*/ 9 w 57"/>
                  <a:gd name="T19" fmla="*/ 30 h 37"/>
                  <a:gd name="T20" fmla="*/ 40 w 57"/>
                  <a:gd name="T21" fmla="*/ 8 h 37"/>
                  <a:gd name="T22" fmla="*/ 52 w 57"/>
                  <a:gd name="T23" fmla="*/ 9 h 37"/>
                  <a:gd name="T24" fmla="*/ 56 w 57"/>
                  <a:gd name="T25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7">
                    <a:moveTo>
                      <a:pt x="56" y="6"/>
                    </a:moveTo>
                    <a:cubicBezTo>
                      <a:pt x="57" y="4"/>
                      <a:pt x="56" y="2"/>
                      <a:pt x="53" y="2"/>
                    </a:cubicBezTo>
                    <a:cubicBezTo>
                      <a:pt x="49" y="0"/>
                      <a:pt x="44" y="0"/>
                      <a:pt x="40" y="0"/>
                    </a:cubicBezTo>
                    <a:cubicBezTo>
                      <a:pt x="24" y="0"/>
                      <a:pt x="13" y="8"/>
                      <a:pt x="8" y="16"/>
                    </a:cubicBezTo>
                    <a:cubicBezTo>
                      <a:pt x="2" y="24"/>
                      <a:pt x="0" y="32"/>
                      <a:pt x="0" y="32"/>
                    </a:cubicBezTo>
                    <a:cubicBezTo>
                      <a:pt x="0" y="34"/>
                      <a:pt x="1" y="36"/>
                      <a:pt x="3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6" y="37"/>
                      <a:pt x="8" y="36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2"/>
                      <a:pt x="9" y="30"/>
                    </a:cubicBezTo>
                    <a:cubicBezTo>
                      <a:pt x="12" y="22"/>
                      <a:pt x="20" y="8"/>
                      <a:pt x="40" y="8"/>
                    </a:cubicBezTo>
                    <a:cubicBezTo>
                      <a:pt x="43" y="8"/>
                      <a:pt x="47" y="8"/>
                      <a:pt x="52" y="9"/>
                    </a:cubicBezTo>
                    <a:cubicBezTo>
                      <a:pt x="54" y="10"/>
                      <a:pt x="56" y="9"/>
                      <a:pt x="56" y="6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01"/>
              <p:cNvSpPr>
                <a:spLocks/>
              </p:cNvSpPr>
              <p:nvPr/>
            </p:nvSpPr>
            <p:spPr bwMode="auto">
              <a:xfrm>
                <a:off x="4712228" y="3895767"/>
                <a:ext cx="78977" cy="41567"/>
              </a:xfrm>
              <a:custGeom>
                <a:avLst/>
                <a:gdLst>
                  <a:gd name="T0" fmla="*/ 18 w 44"/>
                  <a:gd name="T1" fmla="*/ 0 h 23"/>
                  <a:gd name="T2" fmla="*/ 3 w 44"/>
                  <a:gd name="T3" fmla="*/ 4 h 23"/>
                  <a:gd name="T4" fmla="*/ 1 w 44"/>
                  <a:gd name="T5" fmla="*/ 9 h 23"/>
                  <a:gd name="T6" fmla="*/ 7 w 44"/>
                  <a:gd name="T7" fmla="*/ 11 h 23"/>
                  <a:gd name="T8" fmla="*/ 8 w 44"/>
                  <a:gd name="T9" fmla="*/ 10 h 23"/>
                  <a:gd name="T10" fmla="*/ 18 w 44"/>
                  <a:gd name="T11" fmla="*/ 8 h 23"/>
                  <a:gd name="T12" fmla="*/ 35 w 44"/>
                  <a:gd name="T13" fmla="*/ 20 h 23"/>
                  <a:gd name="T14" fmla="*/ 39 w 44"/>
                  <a:gd name="T15" fmla="*/ 23 h 23"/>
                  <a:gd name="T16" fmla="*/ 41 w 44"/>
                  <a:gd name="T17" fmla="*/ 22 h 23"/>
                  <a:gd name="T18" fmla="*/ 43 w 44"/>
                  <a:gd name="T19" fmla="*/ 17 h 23"/>
                  <a:gd name="T20" fmla="*/ 18 w 44"/>
                  <a:gd name="T2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23">
                    <a:moveTo>
                      <a:pt x="18" y="0"/>
                    </a:moveTo>
                    <a:cubicBezTo>
                      <a:pt x="9" y="0"/>
                      <a:pt x="3" y="3"/>
                      <a:pt x="3" y="4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5" y="12"/>
                      <a:pt x="7" y="11"/>
                    </a:cubicBezTo>
                    <a:cubicBezTo>
                      <a:pt x="7" y="11"/>
                      <a:pt x="7" y="10"/>
                      <a:pt x="8" y="10"/>
                    </a:cubicBezTo>
                    <a:cubicBezTo>
                      <a:pt x="9" y="9"/>
                      <a:pt x="13" y="8"/>
                      <a:pt x="18" y="8"/>
                    </a:cubicBezTo>
                    <a:cubicBezTo>
                      <a:pt x="23" y="8"/>
                      <a:pt x="30" y="10"/>
                      <a:pt x="35" y="20"/>
                    </a:cubicBezTo>
                    <a:cubicBezTo>
                      <a:pt x="36" y="22"/>
                      <a:pt x="38" y="23"/>
                      <a:pt x="39" y="23"/>
                    </a:cubicBezTo>
                    <a:cubicBezTo>
                      <a:pt x="40" y="23"/>
                      <a:pt x="40" y="22"/>
                      <a:pt x="41" y="22"/>
                    </a:cubicBezTo>
                    <a:cubicBezTo>
                      <a:pt x="43" y="21"/>
                      <a:pt x="44" y="19"/>
                      <a:pt x="43" y="17"/>
                    </a:cubicBezTo>
                    <a:cubicBezTo>
                      <a:pt x="36" y="4"/>
                      <a:pt x="26" y="0"/>
                      <a:pt x="18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02"/>
              <p:cNvSpPr>
                <a:spLocks/>
              </p:cNvSpPr>
              <p:nvPr/>
            </p:nvSpPr>
            <p:spPr bwMode="auto">
              <a:xfrm>
                <a:off x="4708071" y="3859742"/>
                <a:ext cx="108074" cy="59580"/>
              </a:xfrm>
              <a:custGeom>
                <a:avLst/>
                <a:gdLst>
                  <a:gd name="T0" fmla="*/ 56 w 60"/>
                  <a:gd name="T1" fmla="*/ 33 h 33"/>
                  <a:gd name="T2" fmla="*/ 58 w 60"/>
                  <a:gd name="T3" fmla="*/ 32 h 33"/>
                  <a:gd name="T4" fmla="*/ 59 w 60"/>
                  <a:gd name="T5" fmla="*/ 27 h 33"/>
                  <a:gd name="T6" fmla="*/ 22 w 60"/>
                  <a:gd name="T7" fmla="*/ 0 h 33"/>
                  <a:gd name="T8" fmla="*/ 2 w 60"/>
                  <a:gd name="T9" fmla="*/ 5 h 33"/>
                  <a:gd name="T10" fmla="*/ 1 w 60"/>
                  <a:gd name="T11" fmla="*/ 10 h 33"/>
                  <a:gd name="T12" fmla="*/ 6 w 60"/>
                  <a:gd name="T13" fmla="*/ 12 h 33"/>
                  <a:gd name="T14" fmla="*/ 6 w 60"/>
                  <a:gd name="T15" fmla="*/ 12 h 33"/>
                  <a:gd name="T16" fmla="*/ 7 w 60"/>
                  <a:gd name="T17" fmla="*/ 11 h 33"/>
                  <a:gd name="T18" fmla="*/ 22 w 60"/>
                  <a:gd name="T19" fmla="*/ 8 h 33"/>
                  <a:gd name="T20" fmla="*/ 52 w 60"/>
                  <a:gd name="T21" fmla="*/ 30 h 33"/>
                  <a:gd name="T22" fmla="*/ 56 w 60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33">
                    <a:moveTo>
                      <a:pt x="56" y="33"/>
                    </a:moveTo>
                    <a:cubicBezTo>
                      <a:pt x="56" y="33"/>
                      <a:pt x="57" y="33"/>
                      <a:pt x="58" y="32"/>
                    </a:cubicBezTo>
                    <a:cubicBezTo>
                      <a:pt x="60" y="31"/>
                      <a:pt x="60" y="29"/>
                      <a:pt x="59" y="27"/>
                    </a:cubicBezTo>
                    <a:cubicBezTo>
                      <a:pt x="50" y="6"/>
                      <a:pt x="34" y="0"/>
                      <a:pt x="22" y="0"/>
                    </a:cubicBezTo>
                    <a:cubicBezTo>
                      <a:pt x="11" y="0"/>
                      <a:pt x="3" y="4"/>
                      <a:pt x="2" y="5"/>
                    </a:cubicBezTo>
                    <a:cubicBezTo>
                      <a:pt x="0" y="6"/>
                      <a:pt x="0" y="8"/>
                      <a:pt x="1" y="10"/>
                    </a:cubicBezTo>
                    <a:cubicBezTo>
                      <a:pt x="2" y="12"/>
                      <a:pt x="4" y="13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9" y="10"/>
                      <a:pt x="15" y="8"/>
                      <a:pt x="22" y="8"/>
                    </a:cubicBezTo>
                    <a:cubicBezTo>
                      <a:pt x="32" y="8"/>
                      <a:pt x="43" y="12"/>
                      <a:pt x="52" y="30"/>
                    </a:cubicBezTo>
                    <a:cubicBezTo>
                      <a:pt x="53" y="32"/>
                      <a:pt x="54" y="33"/>
                      <a:pt x="56" y="3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03"/>
              <p:cNvSpPr>
                <a:spLocks/>
              </p:cNvSpPr>
              <p:nvPr/>
            </p:nvSpPr>
            <p:spPr bwMode="auto">
              <a:xfrm>
                <a:off x="6780879" y="3421904"/>
                <a:ext cx="80363" cy="41567"/>
              </a:xfrm>
              <a:custGeom>
                <a:avLst/>
                <a:gdLst>
                  <a:gd name="T0" fmla="*/ 18 w 44"/>
                  <a:gd name="T1" fmla="*/ 8 h 23"/>
                  <a:gd name="T2" fmla="*/ 35 w 44"/>
                  <a:gd name="T3" fmla="*/ 21 h 23"/>
                  <a:gd name="T4" fmla="*/ 39 w 44"/>
                  <a:gd name="T5" fmla="*/ 23 h 23"/>
                  <a:gd name="T6" fmla="*/ 41 w 44"/>
                  <a:gd name="T7" fmla="*/ 23 h 23"/>
                  <a:gd name="T8" fmla="*/ 43 w 44"/>
                  <a:gd name="T9" fmla="*/ 17 h 23"/>
                  <a:gd name="T10" fmla="*/ 18 w 44"/>
                  <a:gd name="T11" fmla="*/ 0 h 23"/>
                  <a:gd name="T12" fmla="*/ 3 w 44"/>
                  <a:gd name="T13" fmla="*/ 4 h 23"/>
                  <a:gd name="T14" fmla="*/ 1 w 44"/>
                  <a:gd name="T15" fmla="*/ 10 h 23"/>
                  <a:gd name="T16" fmla="*/ 7 w 44"/>
                  <a:gd name="T17" fmla="*/ 11 h 23"/>
                  <a:gd name="T18" fmla="*/ 7 w 44"/>
                  <a:gd name="T19" fmla="*/ 11 h 23"/>
                  <a:gd name="T20" fmla="*/ 8 w 44"/>
                  <a:gd name="T21" fmla="*/ 11 h 23"/>
                  <a:gd name="T22" fmla="*/ 18 w 44"/>
                  <a:gd name="T23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23">
                    <a:moveTo>
                      <a:pt x="18" y="8"/>
                    </a:moveTo>
                    <a:cubicBezTo>
                      <a:pt x="23" y="9"/>
                      <a:pt x="30" y="10"/>
                      <a:pt x="35" y="21"/>
                    </a:cubicBezTo>
                    <a:cubicBezTo>
                      <a:pt x="36" y="22"/>
                      <a:pt x="38" y="23"/>
                      <a:pt x="39" y="23"/>
                    </a:cubicBezTo>
                    <a:cubicBezTo>
                      <a:pt x="40" y="23"/>
                      <a:pt x="40" y="23"/>
                      <a:pt x="41" y="23"/>
                    </a:cubicBezTo>
                    <a:cubicBezTo>
                      <a:pt x="43" y="22"/>
                      <a:pt x="44" y="19"/>
                      <a:pt x="43" y="17"/>
                    </a:cubicBezTo>
                    <a:cubicBezTo>
                      <a:pt x="36" y="4"/>
                      <a:pt x="26" y="0"/>
                      <a:pt x="18" y="0"/>
                    </a:cubicBezTo>
                    <a:cubicBezTo>
                      <a:pt x="9" y="1"/>
                      <a:pt x="3" y="4"/>
                      <a:pt x="3" y="4"/>
                    </a:cubicBezTo>
                    <a:cubicBezTo>
                      <a:pt x="1" y="5"/>
                      <a:pt x="0" y="8"/>
                      <a:pt x="1" y="10"/>
                    </a:cubicBezTo>
                    <a:cubicBezTo>
                      <a:pt x="2" y="12"/>
                      <a:pt x="5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9" y="10"/>
                      <a:pt x="13" y="8"/>
                      <a:pt x="18" y="8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04"/>
              <p:cNvSpPr>
                <a:spLocks/>
              </p:cNvSpPr>
              <p:nvPr/>
            </p:nvSpPr>
            <p:spPr bwMode="auto">
              <a:xfrm>
                <a:off x="6776721" y="3387264"/>
                <a:ext cx="109460" cy="58194"/>
              </a:xfrm>
              <a:custGeom>
                <a:avLst/>
                <a:gdLst>
                  <a:gd name="T0" fmla="*/ 56 w 60"/>
                  <a:gd name="T1" fmla="*/ 32 h 32"/>
                  <a:gd name="T2" fmla="*/ 58 w 60"/>
                  <a:gd name="T3" fmla="*/ 32 h 32"/>
                  <a:gd name="T4" fmla="*/ 59 w 60"/>
                  <a:gd name="T5" fmla="*/ 27 h 32"/>
                  <a:gd name="T6" fmla="*/ 22 w 60"/>
                  <a:gd name="T7" fmla="*/ 0 h 32"/>
                  <a:gd name="T8" fmla="*/ 2 w 60"/>
                  <a:gd name="T9" fmla="*/ 4 h 32"/>
                  <a:gd name="T10" fmla="*/ 1 w 60"/>
                  <a:gd name="T11" fmla="*/ 10 h 32"/>
                  <a:gd name="T12" fmla="*/ 6 w 60"/>
                  <a:gd name="T13" fmla="*/ 11 h 32"/>
                  <a:gd name="T14" fmla="*/ 6 w 60"/>
                  <a:gd name="T15" fmla="*/ 11 h 32"/>
                  <a:gd name="T16" fmla="*/ 7 w 60"/>
                  <a:gd name="T17" fmla="*/ 11 h 32"/>
                  <a:gd name="T18" fmla="*/ 22 w 60"/>
                  <a:gd name="T19" fmla="*/ 8 h 32"/>
                  <a:gd name="T20" fmla="*/ 52 w 60"/>
                  <a:gd name="T21" fmla="*/ 30 h 32"/>
                  <a:gd name="T22" fmla="*/ 56 w 60"/>
                  <a:gd name="T2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32">
                    <a:moveTo>
                      <a:pt x="56" y="32"/>
                    </a:moveTo>
                    <a:cubicBezTo>
                      <a:pt x="56" y="32"/>
                      <a:pt x="57" y="32"/>
                      <a:pt x="58" y="32"/>
                    </a:cubicBezTo>
                    <a:cubicBezTo>
                      <a:pt x="60" y="31"/>
                      <a:pt x="60" y="29"/>
                      <a:pt x="59" y="27"/>
                    </a:cubicBezTo>
                    <a:cubicBezTo>
                      <a:pt x="50" y="6"/>
                      <a:pt x="34" y="0"/>
                      <a:pt x="22" y="0"/>
                    </a:cubicBezTo>
                    <a:cubicBezTo>
                      <a:pt x="11" y="0"/>
                      <a:pt x="3" y="4"/>
                      <a:pt x="2" y="4"/>
                    </a:cubicBezTo>
                    <a:cubicBezTo>
                      <a:pt x="0" y="5"/>
                      <a:pt x="0" y="8"/>
                      <a:pt x="1" y="10"/>
                    </a:cubicBezTo>
                    <a:cubicBezTo>
                      <a:pt x="2" y="12"/>
                      <a:pt x="4" y="12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9" y="10"/>
                      <a:pt x="15" y="8"/>
                      <a:pt x="22" y="8"/>
                    </a:cubicBezTo>
                    <a:cubicBezTo>
                      <a:pt x="32" y="8"/>
                      <a:pt x="43" y="12"/>
                      <a:pt x="52" y="30"/>
                    </a:cubicBezTo>
                    <a:cubicBezTo>
                      <a:pt x="53" y="31"/>
                      <a:pt x="54" y="32"/>
                      <a:pt x="56" y="3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05"/>
              <p:cNvSpPr>
                <a:spLocks/>
              </p:cNvSpPr>
              <p:nvPr/>
            </p:nvSpPr>
            <p:spPr bwMode="auto">
              <a:xfrm>
                <a:off x="5407783" y="3459313"/>
                <a:ext cx="69279" cy="52652"/>
              </a:xfrm>
              <a:custGeom>
                <a:avLst/>
                <a:gdLst>
                  <a:gd name="T0" fmla="*/ 28 w 38"/>
                  <a:gd name="T1" fmla="*/ 8 h 29"/>
                  <a:gd name="T2" fmla="*/ 33 w 38"/>
                  <a:gd name="T3" fmla="*/ 9 h 29"/>
                  <a:gd name="T4" fmla="*/ 38 w 38"/>
                  <a:gd name="T5" fmla="*/ 6 h 29"/>
                  <a:gd name="T6" fmla="*/ 35 w 38"/>
                  <a:gd name="T7" fmla="*/ 1 h 29"/>
                  <a:gd name="T8" fmla="*/ 28 w 38"/>
                  <a:gd name="T9" fmla="*/ 0 h 29"/>
                  <a:gd name="T10" fmla="*/ 5 w 38"/>
                  <a:gd name="T11" fmla="*/ 13 h 29"/>
                  <a:gd name="T12" fmla="*/ 0 w 38"/>
                  <a:gd name="T13" fmla="*/ 25 h 29"/>
                  <a:gd name="T14" fmla="*/ 4 w 38"/>
                  <a:gd name="T15" fmla="*/ 29 h 29"/>
                  <a:gd name="T16" fmla="*/ 4 w 38"/>
                  <a:gd name="T17" fmla="*/ 29 h 29"/>
                  <a:gd name="T18" fmla="*/ 8 w 38"/>
                  <a:gd name="T19" fmla="*/ 26 h 29"/>
                  <a:gd name="T20" fmla="*/ 8 w 38"/>
                  <a:gd name="T21" fmla="*/ 26 h 29"/>
                  <a:gd name="T22" fmla="*/ 9 w 38"/>
                  <a:gd name="T23" fmla="*/ 23 h 29"/>
                  <a:gd name="T24" fmla="*/ 28 w 38"/>
                  <a:gd name="T25" fmla="*/ 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29">
                    <a:moveTo>
                      <a:pt x="28" y="8"/>
                    </a:moveTo>
                    <a:cubicBezTo>
                      <a:pt x="29" y="8"/>
                      <a:pt x="31" y="8"/>
                      <a:pt x="33" y="9"/>
                    </a:cubicBezTo>
                    <a:cubicBezTo>
                      <a:pt x="35" y="9"/>
                      <a:pt x="38" y="8"/>
                      <a:pt x="38" y="6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2" y="1"/>
                      <a:pt x="30" y="0"/>
                      <a:pt x="28" y="0"/>
                    </a:cubicBezTo>
                    <a:cubicBezTo>
                      <a:pt x="16" y="0"/>
                      <a:pt x="8" y="7"/>
                      <a:pt x="5" y="13"/>
                    </a:cubicBezTo>
                    <a:cubicBezTo>
                      <a:pt x="1" y="19"/>
                      <a:pt x="0" y="24"/>
                      <a:pt x="0" y="25"/>
                    </a:cubicBezTo>
                    <a:cubicBezTo>
                      <a:pt x="0" y="27"/>
                      <a:pt x="1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6" y="29"/>
                      <a:pt x="8" y="28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8" y="25"/>
                      <a:pt x="9" y="23"/>
                    </a:cubicBezTo>
                    <a:cubicBezTo>
                      <a:pt x="10" y="18"/>
                      <a:pt x="14" y="8"/>
                      <a:pt x="28" y="8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06"/>
              <p:cNvSpPr>
                <a:spLocks/>
              </p:cNvSpPr>
              <p:nvPr/>
            </p:nvSpPr>
            <p:spPr bwMode="auto">
              <a:xfrm>
                <a:off x="5377299" y="3427445"/>
                <a:ext cx="101146" cy="67894"/>
              </a:xfrm>
              <a:custGeom>
                <a:avLst/>
                <a:gdLst>
                  <a:gd name="T0" fmla="*/ 56 w 56"/>
                  <a:gd name="T1" fmla="*/ 6 h 38"/>
                  <a:gd name="T2" fmla="*/ 53 w 56"/>
                  <a:gd name="T3" fmla="*/ 1 h 38"/>
                  <a:gd name="T4" fmla="*/ 40 w 56"/>
                  <a:gd name="T5" fmla="*/ 0 h 38"/>
                  <a:gd name="T6" fmla="*/ 8 w 56"/>
                  <a:gd name="T7" fmla="*/ 16 h 38"/>
                  <a:gd name="T8" fmla="*/ 0 w 56"/>
                  <a:gd name="T9" fmla="*/ 33 h 38"/>
                  <a:gd name="T10" fmla="*/ 4 w 56"/>
                  <a:gd name="T11" fmla="*/ 38 h 38"/>
                  <a:gd name="T12" fmla="*/ 4 w 56"/>
                  <a:gd name="T13" fmla="*/ 38 h 38"/>
                  <a:gd name="T14" fmla="*/ 8 w 56"/>
                  <a:gd name="T15" fmla="*/ 34 h 38"/>
                  <a:gd name="T16" fmla="*/ 8 w 56"/>
                  <a:gd name="T17" fmla="*/ 34 h 38"/>
                  <a:gd name="T18" fmla="*/ 9 w 56"/>
                  <a:gd name="T19" fmla="*/ 30 h 38"/>
                  <a:gd name="T20" fmla="*/ 40 w 56"/>
                  <a:gd name="T21" fmla="*/ 8 h 38"/>
                  <a:gd name="T22" fmla="*/ 51 w 56"/>
                  <a:gd name="T23" fmla="*/ 9 h 38"/>
                  <a:gd name="T24" fmla="*/ 56 w 56"/>
                  <a:gd name="T25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38">
                    <a:moveTo>
                      <a:pt x="56" y="6"/>
                    </a:moveTo>
                    <a:cubicBezTo>
                      <a:pt x="56" y="4"/>
                      <a:pt x="55" y="2"/>
                      <a:pt x="53" y="1"/>
                    </a:cubicBezTo>
                    <a:cubicBezTo>
                      <a:pt x="48" y="0"/>
                      <a:pt x="44" y="0"/>
                      <a:pt x="40" y="0"/>
                    </a:cubicBezTo>
                    <a:cubicBezTo>
                      <a:pt x="24" y="0"/>
                      <a:pt x="13" y="8"/>
                      <a:pt x="8" y="16"/>
                    </a:cubicBezTo>
                    <a:cubicBezTo>
                      <a:pt x="2" y="25"/>
                      <a:pt x="0" y="33"/>
                      <a:pt x="0" y="33"/>
                    </a:cubicBezTo>
                    <a:cubicBezTo>
                      <a:pt x="0" y="35"/>
                      <a:pt x="1" y="37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6" y="38"/>
                      <a:pt x="8" y="36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3"/>
                      <a:pt x="9" y="30"/>
                    </a:cubicBezTo>
                    <a:cubicBezTo>
                      <a:pt x="12" y="22"/>
                      <a:pt x="20" y="8"/>
                      <a:pt x="40" y="8"/>
                    </a:cubicBezTo>
                    <a:cubicBezTo>
                      <a:pt x="44" y="8"/>
                      <a:pt x="47" y="8"/>
                      <a:pt x="51" y="9"/>
                    </a:cubicBezTo>
                    <a:cubicBezTo>
                      <a:pt x="53" y="9"/>
                      <a:pt x="56" y="8"/>
                      <a:pt x="56" y="6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07"/>
              <p:cNvSpPr>
                <a:spLocks/>
              </p:cNvSpPr>
              <p:nvPr/>
            </p:nvSpPr>
            <p:spPr bwMode="auto">
              <a:xfrm>
                <a:off x="5173622" y="3897153"/>
                <a:ext cx="49881" cy="70665"/>
              </a:xfrm>
              <a:custGeom>
                <a:avLst/>
                <a:gdLst>
                  <a:gd name="T0" fmla="*/ 6 w 28"/>
                  <a:gd name="T1" fmla="*/ 1 h 39"/>
                  <a:gd name="T2" fmla="*/ 1 w 28"/>
                  <a:gd name="T3" fmla="*/ 4 h 39"/>
                  <a:gd name="T4" fmla="*/ 0 w 28"/>
                  <a:gd name="T5" fmla="*/ 12 h 39"/>
                  <a:gd name="T6" fmla="*/ 12 w 28"/>
                  <a:gd name="T7" fmla="*/ 34 h 39"/>
                  <a:gd name="T8" fmla="*/ 23 w 28"/>
                  <a:gd name="T9" fmla="*/ 39 h 39"/>
                  <a:gd name="T10" fmla="*/ 24 w 28"/>
                  <a:gd name="T11" fmla="*/ 39 h 39"/>
                  <a:gd name="T12" fmla="*/ 28 w 28"/>
                  <a:gd name="T13" fmla="*/ 36 h 39"/>
                  <a:gd name="T14" fmla="*/ 25 w 28"/>
                  <a:gd name="T15" fmla="*/ 31 h 39"/>
                  <a:gd name="T16" fmla="*/ 25 w 28"/>
                  <a:gd name="T17" fmla="*/ 31 h 39"/>
                  <a:gd name="T18" fmla="*/ 22 w 28"/>
                  <a:gd name="T19" fmla="*/ 31 h 39"/>
                  <a:gd name="T20" fmla="*/ 8 w 28"/>
                  <a:gd name="T21" fmla="*/ 12 h 39"/>
                  <a:gd name="T22" fmla="*/ 9 w 28"/>
                  <a:gd name="T23" fmla="*/ 5 h 39"/>
                  <a:gd name="T24" fmla="*/ 6 w 28"/>
                  <a:gd name="T2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39">
                    <a:moveTo>
                      <a:pt x="6" y="1"/>
                    </a:moveTo>
                    <a:cubicBezTo>
                      <a:pt x="4" y="0"/>
                      <a:pt x="2" y="1"/>
                      <a:pt x="1" y="4"/>
                    </a:cubicBezTo>
                    <a:cubicBezTo>
                      <a:pt x="1" y="7"/>
                      <a:pt x="0" y="10"/>
                      <a:pt x="0" y="12"/>
                    </a:cubicBezTo>
                    <a:cubicBezTo>
                      <a:pt x="0" y="23"/>
                      <a:pt x="6" y="31"/>
                      <a:pt x="12" y="34"/>
                    </a:cubicBezTo>
                    <a:cubicBezTo>
                      <a:pt x="18" y="38"/>
                      <a:pt x="23" y="39"/>
                      <a:pt x="23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39"/>
                      <a:pt x="28" y="38"/>
                      <a:pt x="28" y="36"/>
                    </a:cubicBezTo>
                    <a:cubicBezTo>
                      <a:pt x="28" y="34"/>
                      <a:pt x="27" y="32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4" y="31"/>
                      <a:pt x="22" y="31"/>
                    </a:cubicBezTo>
                    <a:cubicBezTo>
                      <a:pt x="17" y="29"/>
                      <a:pt x="8" y="24"/>
                      <a:pt x="8" y="12"/>
                    </a:cubicBezTo>
                    <a:cubicBezTo>
                      <a:pt x="8" y="10"/>
                      <a:pt x="9" y="8"/>
                      <a:pt x="9" y="5"/>
                    </a:cubicBezTo>
                    <a:cubicBezTo>
                      <a:pt x="10" y="3"/>
                      <a:pt x="8" y="1"/>
                      <a:pt x="6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08"/>
              <p:cNvSpPr>
                <a:spLocks/>
              </p:cNvSpPr>
              <p:nvPr/>
            </p:nvSpPr>
            <p:spPr bwMode="auto">
              <a:xfrm>
                <a:off x="5140368" y="3894381"/>
                <a:ext cx="65122" cy="105303"/>
              </a:xfrm>
              <a:custGeom>
                <a:avLst/>
                <a:gdLst>
                  <a:gd name="T0" fmla="*/ 6 w 36"/>
                  <a:gd name="T1" fmla="*/ 1 h 58"/>
                  <a:gd name="T2" fmla="*/ 2 w 36"/>
                  <a:gd name="T3" fmla="*/ 4 h 58"/>
                  <a:gd name="T4" fmla="*/ 0 w 36"/>
                  <a:gd name="T5" fmla="*/ 18 h 58"/>
                  <a:gd name="T6" fmla="*/ 15 w 36"/>
                  <a:gd name="T7" fmla="*/ 50 h 58"/>
                  <a:gd name="T8" fmla="*/ 31 w 36"/>
                  <a:gd name="T9" fmla="*/ 57 h 58"/>
                  <a:gd name="T10" fmla="*/ 32 w 36"/>
                  <a:gd name="T11" fmla="*/ 58 h 58"/>
                  <a:gd name="T12" fmla="*/ 36 w 36"/>
                  <a:gd name="T13" fmla="*/ 54 h 58"/>
                  <a:gd name="T14" fmla="*/ 33 w 36"/>
                  <a:gd name="T15" fmla="*/ 50 h 58"/>
                  <a:gd name="T16" fmla="*/ 29 w 36"/>
                  <a:gd name="T17" fmla="*/ 48 h 58"/>
                  <a:gd name="T18" fmla="*/ 8 w 36"/>
                  <a:gd name="T19" fmla="*/ 18 h 58"/>
                  <a:gd name="T20" fmla="*/ 9 w 36"/>
                  <a:gd name="T21" fmla="*/ 6 h 58"/>
                  <a:gd name="T22" fmla="*/ 6 w 36"/>
                  <a:gd name="T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58">
                    <a:moveTo>
                      <a:pt x="6" y="1"/>
                    </a:moveTo>
                    <a:cubicBezTo>
                      <a:pt x="4" y="0"/>
                      <a:pt x="2" y="1"/>
                      <a:pt x="2" y="4"/>
                    </a:cubicBezTo>
                    <a:cubicBezTo>
                      <a:pt x="0" y="9"/>
                      <a:pt x="0" y="14"/>
                      <a:pt x="0" y="18"/>
                    </a:cubicBezTo>
                    <a:cubicBezTo>
                      <a:pt x="0" y="34"/>
                      <a:pt x="8" y="44"/>
                      <a:pt x="15" y="50"/>
                    </a:cubicBezTo>
                    <a:cubicBezTo>
                      <a:pt x="23" y="56"/>
                      <a:pt x="31" y="57"/>
                      <a:pt x="31" y="57"/>
                    </a:cubicBezTo>
                    <a:cubicBezTo>
                      <a:pt x="31" y="58"/>
                      <a:pt x="32" y="58"/>
                      <a:pt x="32" y="58"/>
                    </a:cubicBezTo>
                    <a:cubicBezTo>
                      <a:pt x="34" y="58"/>
                      <a:pt x="35" y="56"/>
                      <a:pt x="36" y="54"/>
                    </a:cubicBezTo>
                    <a:cubicBezTo>
                      <a:pt x="36" y="52"/>
                      <a:pt x="35" y="50"/>
                      <a:pt x="33" y="50"/>
                    </a:cubicBezTo>
                    <a:cubicBezTo>
                      <a:pt x="33" y="50"/>
                      <a:pt x="31" y="49"/>
                      <a:pt x="29" y="48"/>
                    </a:cubicBezTo>
                    <a:cubicBezTo>
                      <a:pt x="22" y="45"/>
                      <a:pt x="8" y="38"/>
                      <a:pt x="8" y="18"/>
                    </a:cubicBezTo>
                    <a:cubicBezTo>
                      <a:pt x="8" y="15"/>
                      <a:pt x="8" y="10"/>
                      <a:pt x="9" y="6"/>
                    </a:cubicBezTo>
                    <a:cubicBezTo>
                      <a:pt x="10" y="4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9"/>
              <p:cNvSpPr>
                <a:spLocks/>
              </p:cNvSpPr>
              <p:nvPr/>
            </p:nvSpPr>
            <p:spPr bwMode="auto">
              <a:xfrm>
                <a:off x="4618009" y="4946027"/>
                <a:ext cx="62350" cy="58194"/>
              </a:xfrm>
              <a:custGeom>
                <a:avLst/>
                <a:gdLst>
                  <a:gd name="T0" fmla="*/ 30 w 35"/>
                  <a:gd name="T1" fmla="*/ 24 h 32"/>
                  <a:gd name="T2" fmla="*/ 29 w 35"/>
                  <a:gd name="T3" fmla="*/ 24 h 32"/>
                  <a:gd name="T4" fmla="*/ 17 w 35"/>
                  <a:gd name="T5" fmla="*/ 21 h 32"/>
                  <a:gd name="T6" fmla="*/ 8 w 35"/>
                  <a:gd name="T7" fmla="*/ 3 h 32"/>
                  <a:gd name="T8" fmla="*/ 4 w 35"/>
                  <a:gd name="T9" fmla="*/ 0 h 32"/>
                  <a:gd name="T10" fmla="*/ 0 w 35"/>
                  <a:gd name="T11" fmla="*/ 4 h 32"/>
                  <a:gd name="T12" fmla="*/ 13 w 35"/>
                  <a:gd name="T13" fmla="*/ 28 h 32"/>
                  <a:gd name="T14" fmla="*/ 29 w 35"/>
                  <a:gd name="T15" fmla="*/ 32 h 32"/>
                  <a:gd name="T16" fmla="*/ 31 w 35"/>
                  <a:gd name="T17" fmla="*/ 32 h 32"/>
                  <a:gd name="T18" fmla="*/ 34 w 35"/>
                  <a:gd name="T19" fmla="*/ 28 h 32"/>
                  <a:gd name="T20" fmla="*/ 30 w 35"/>
                  <a:gd name="T21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2">
                    <a:moveTo>
                      <a:pt x="30" y="24"/>
                    </a:moveTo>
                    <a:cubicBezTo>
                      <a:pt x="30" y="24"/>
                      <a:pt x="30" y="24"/>
                      <a:pt x="29" y="24"/>
                    </a:cubicBezTo>
                    <a:cubicBezTo>
                      <a:pt x="27" y="24"/>
                      <a:pt x="22" y="24"/>
                      <a:pt x="17" y="21"/>
                    </a:cubicBezTo>
                    <a:cubicBezTo>
                      <a:pt x="13" y="19"/>
                      <a:pt x="9" y="14"/>
                      <a:pt x="8" y="3"/>
                    </a:cubicBezTo>
                    <a:cubicBezTo>
                      <a:pt x="8" y="1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16"/>
                      <a:pt x="6" y="24"/>
                      <a:pt x="13" y="28"/>
                    </a:cubicBezTo>
                    <a:cubicBezTo>
                      <a:pt x="19" y="32"/>
                      <a:pt x="26" y="32"/>
                      <a:pt x="29" y="32"/>
                    </a:cubicBezTo>
                    <a:cubicBezTo>
                      <a:pt x="30" y="32"/>
                      <a:pt x="31" y="32"/>
                      <a:pt x="31" y="32"/>
                    </a:cubicBezTo>
                    <a:cubicBezTo>
                      <a:pt x="33" y="32"/>
                      <a:pt x="35" y="30"/>
                      <a:pt x="34" y="28"/>
                    </a:cubicBezTo>
                    <a:cubicBezTo>
                      <a:pt x="34" y="26"/>
                      <a:pt x="32" y="24"/>
                      <a:pt x="30" y="24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10"/>
              <p:cNvSpPr>
                <a:spLocks/>
              </p:cNvSpPr>
              <p:nvPr/>
            </p:nvSpPr>
            <p:spPr bwMode="auto">
              <a:xfrm>
                <a:off x="4587527" y="4948798"/>
                <a:ext cx="83134" cy="88676"/>
              </a:xfrm>
              <a:custGeom>
                <a:avLst/>
                <a:gdLst>
                  <a:gd name="T0" fmla="*/ 42 w 46"/>
                  <a:gd name="T1" fmla="*/ 41 h 49"/>
                  <a:gd name="T2" fmla="*/ 42 w 46"/>
                  <a:gd name="T3" fmla="*/ 41 h 49"/>
                  <a:gd name="T4" fmla="*/ 41 w 46"/>
                  <a:gd name="T5" fmla="*/ 41 h 49"/>
                  <a:gd name="T6" fmla="*/ 23 w 46"/>
                  <a:gd name="T7" fmla="*/ 36 h 49"/>
                  <a:gd name="T8" fmla="*/ 8 w 46"/>
                  <a:gd name="T9" fmla="*/ 4 h 49"/>
                  <a:gd name="T10" fmla="*/ 4 w 46"/>
                  <a:gd name="T11" fmla="*/ 0 h 49"/>
                  <a:gd name="T12" fmla="*/ 0 w 46"/>
                  <a:gd name="T13" fmla="*/ 4 h 49"/>
                  <a:gd name="T14" fmla="*/ 19 w 46"/>
                  <a:gd name="T15" fmla="*/ 43 h 49"/>
                  <a:gd name="T16" fmla="*/ 41 w 46"/>
                  <a:gd name="T17" fmla="*/ 49 h 49"/>
                  <a:gd name="T18" fmla="*/ 42 w 46"/>
                  <a:gd name="T19" fmla="*/ 49 h 49"/>
                  <a:gd name="T20" fmla="*/ 46 w 46"/>
                  <a:gd name="T21" fmla="*/ 45 h 49"/>
                  <a:gd name="T22" fmla="*/ 42 w 46"/>
                  <a:gd name="T23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49">
                    <a:moveTo>
                      <a:pt x="42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1"/>
                      <a:pt x="42" y="41"/>
                      <a:pt x="41" y="41"/>
                    </a:cubicBezTo>
                    <a:cubicBezTo>
                      <a:pt x="40" y="41"/>
                      <a:pt x="31" y="40"/>
                      <a:pt x="23" y="36"/>
                    </a:cubicBezTo>
                    <a:cubicBezTo>
                      <a:pt x="15" y="31"/>
                      <a:pt x="8" y="23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5"/>
                      <a:pt x="9" y="37"/>
                      <a:pt x="19" y="43"/>
                    </a:cubicBezTo>
                    <a:cubicBezTo>
                      <a:pt x="29" y="49"/>
                      <a:pt x="39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49"/>
                      <a:pt x="46" y="47"/>
                      <a:pt x="46" y="45"/>
                    </a:cubicBezTo>
                    <a:cubicBezTo>
                      <a:pt x="46" y="43"/>
                      <a:pt x="44" y="41"/>
                      <a:pt x="42" y="4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 rot="19755824">
              <a:off x="4129298" y="4041116"/>
              <a:ext cx="395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Segoe Print" panose="02000600000000000000" pitchFamily="2" charset="0"/>
                </a:rPr>
                <a:t>1</a:t>
              </a:r>
              <a:endParaRPr lang="zh-CN" altLang="en-US" sz="1200" dirty="0">
                <a:latin typeface="Segoe Print" panose="02000600000000000000" pitchFamily="2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 rot="1820937">
              <a:off x="5295368" y="3547513"/>
              <a:ext cx="545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Segoe Print" panose="02000600000000000000" pitchFamily="2" charset="0"/>
                </a:rPr>
                <a:t>10</a:t>
              </a:r>
              <a:endParaRPr lang="zh-CN" altLang="en-US" sz="1200" dirty="0">
                <a:latin typeface="Segoe Print" panose="02000600000000000000" pitchFamily="2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 rot="19552850">
              <a:off x="6298194" y="3527117"/>
              <a:ext cx="69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Segoe Print" panose="02000600000000000000" pitchFamily="2" charset="0"/>
                </a:rPr>
                <a:t>100</a:t>
              </a:r>
              <a:endParaRPr lang="zh-CN" altLang="en-US" sz="1200" dirty="0">
                <a:latin typeface="Segoe Print" panose="02000600000000000000" pitchFamily="2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 rot="1893045">
              <a:off x="7530826" y="4031415"/>
              <a:ext cx="603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Segoe Print" panose="02000600000000000000" pitchFamily="2" charset="0"/>
                </a:rPr>
                <a:t>1W</a:t>
              </a:r>
              <a:endParaRPr lang="zh-CN" altLang="en-US" sz="1200" dirty="0">
                <a:latin typeface="Segoe Print" panose="02000600000000000000" pitchFamily="2" charset="0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395609" y="1160199"/>
            <a:ext cx="6264695" cy="19159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342900" indent="-342900">
              <a:buSzPct val="100000"/>
              <a:buFont typeface="Wingdings" panose="05000000000000000000" pitchFamily="2" charset="2"/>
              <a:buChar char="Ø"/>
              <a:defRPr sz="1000"/>
            </a:pP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1W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小时是一个必要条件，远不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defRPr sz="1000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defRPr sz="1000"/>
            </a:pP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defRPr sz="1000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走出舒适圈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defRPr sz="1000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持之以恒，总结积累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  <a:defRPr sz="1000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善于利用工具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7"/>
          <p:cNvSpPr txBox="1"/>
          <p:nvPr/>
        </p:nvSpPr>
        <p:spPr>
          <a:xfrm>
            <a:off x="899967" y="207680"/>
            <a:ext cx="3927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rPr>
              <a:t>一万小时定律 ？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7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1750" y="262920"/>
            <a:ext cx="455110" cy="554882"/>
            <a:chOff x="2440388" y="1894114"/>
            <a:chExt cx="803554" cy="979714"/>
          </a:xfrm>
        </p:grpSpPr>
        <p:sp>
          <p:nvSpPr>
            <p:cNvPr id="6" name="等腰三角形 5"/>
            <p:cNvSpPr/>
            <p:nvPr/>
          </p:nvSpPr>
          <p:spPr>
            <a:xfrm rot="17584697">
              <a:off x="2394857" y="2024742"/>
              <a:ext cx="979714" cy="718457"/>
            </a:xfrm>
            <a:prstGeom prst="triangle">
              <a:avLst>
                <a:gd name="adj" fmla="val 77097"/>
              </a:avLst>
            </a:prstGeom>
            <a:solidFill>
              <a:srgbClr val="003A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0371073">
              <a:off x="2440388" y="2353887"/>
              <a:ext cx="595021" cy="460532"/>
            </a:xfrm>
            <a:prstGeom prst="triangle">
              <a:avLst>
                <a:gd name="adj" fmla="val 77097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35252" y="1299232"/>
            <a:ext cx="5750888" cy="27469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结合实际的工作领域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参考行业标杆（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正确评估自己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---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我想做什么？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---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我能做什么？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---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公司需要我做什么？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7"/>
          <p:cNvSpPr txBox="1"/>
          <p:nvPr/>
        </p:nvSpPr>
        <p:spPr>
          <a:xfrm>
            <a:off x="899967" y="20768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rPr>
              <a:t>寻找兴趣点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JhengHei Light" panose="020B0304030504040204" pitchFamily="34" charset="-122"/>
            </a:endParaRPr>
          </a:p>
        </p:txBody>
      </p: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3867874725"/>
              </p:ext>
            </p:extLst>
          </p:nvPr>
        </p:nvGraphicFramePr>
        <p:xfrm>
          <a:off x="5364088" y="1916152"/>
          <a:ext cx="3528392" cy="3198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8" name="Group 58"/>
          <p:cNvGrpSpPr>
            <a:grpSpLocks/>
          </p:cNvGrpSpPr>
          <p:nvPr/>
        </p:nvGrpSpPr>
        <p:grpSpPr bwMode="auto">
          <a:xfrm rot="19711650">
            <a:off x="5954942" y="3163399"/>
            <a:ext cx="821143" cy="495352"/>
            <a:chOff x="3575" y="404"/>
            <a:chExt cx="3140" cy="1741"/>
          </a:xfrm>
          <a:solidFill>
            <a:srgbClr val="595959"/>
          </a:solidFill>
        </p:grpSpPr>
        <p:sp>
          <p:nvSpPr>
            <p:cNvPr id="29" name="Freeform 56"/>
            <p:cNvSpPr>
              <a:spLocks/>
            </p:cNvSpPr>
            <p:nvPr/>
          </p:nvSpPr>
          <p:spPr bwMode="auto">
            <a:xfrm flipV="1">
              <a:off x="4865" y="404"/>
              <a:ext cx="552" cy="527"/>
            </a:xfrm>
            <a:custGeom>
              <a:avLst/>
              <a:gdLst>
                <a:gd name="T0" fmla="*/ 921 w 2431"/>
                <a:gd name="T1" fmla="*/ 2235 h 2316"/>
                <a:gd name="T2" fmla="*/ 1870 w 2431"/>
                <a:gd name="T3" fmla="*/ 2046 h 2316"/>
                <a:gd name="T4" fmla="*/ 2236 w 2431"/>
                <a:gd name="T5" fmla="*/ 725 h 2316"/>
                <a:gd name="T6" fmla="*/ 1145 w 2431"/>
                <a:gd name="T7" fmla="*/ 32 h 2316"/>
                <a:gd name="T8" fmla="*/ 91 w 2431"/>
                <a:gd name="T9" fmla="*/ 1000 h 2316"/>
                <a:gd name="T10" fmla="*/ 921 w 2431"/>
                <a:gd name="T11" fmla="*/ 2235 h 2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1" h="2316">
                  <a:moveTo>
                    <a:pt x="921" y="2235"/>
                  </a:moveTo>
                  <a:cubicBezTo>
                    <a:pt x="1245" y="2316"/>
                    <a:pt x="1604" y="2251"/>
                    <a:pt x="1870" y="2046"/>
                  </a:cubicBezTo>
                  <a:cubicBezTo>
                    <a:pt x="2273" y="1756"/>
                    <a:pt x="2431" y="1182"/>
                    <a:pt x="2236" y="725"/>
                  </a:cubicBezTo>
                  <a:cubicBezTo>
                    <a:pt x="2065" y="297"/>
                    <a:pt x="1608" y="0"/>
                    <a:pt x="1145" y="32"/>
                  </a:cubicBezTo>
                  <a:cubicBezTo>
                    <a:pt x="621" y="45"/>
                    <a:pt x="147" y="480"/>
                    <a:pt x="91" y="1000"/>
                  </a:cubicBezTo>
                  <a:cubicBezTo>
                    <a:pt x="0" y="1544"/>
                    <a:pt x="386" y="2111"/>
                    <a:pt x="921" y="22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7"/>
            <p:cNvSpPr>
              <a:spLocks noEditPoints="1"/>
            </p:cNvSpPr>
            <p:nvPr/>
          </p:nvSpPr>
          <p:spPr bwMode="auto">
            <a:xfrm flipV="1">
              <a:off x="3575" y="593"/>
              <a:ext cx="3140" cy="1552"/>
            </a:xfrm>
            <a:custGeom>
              <a:avLst/>
              <a:gdLst>
                <a:gd name="T0" fmla="*/ 2918 w 13820"/>
                <a:gd name="T1" fmla="*/ 6744 h 6818"/>
                <a:gd name="T2" fmla="*/ 4623 w 13820"/>
                <a:gd name="T3" fmla="*/ 5321 h 6818"/>
                <a:gd name="T4" fmla="*/ 6288 w 13820"/>
                <a:gd name="T5" fmla="*/ 5051 h 6818"/>
                <a:gd name="T6" fmla="*/ 8051 w 13820"/>
                <a:gd name="T7" fmla="*/ 5245 h 6818"/>
                <a:gd name="T8" fmla="*/ 10627 w 13820"/>
                <a:gd name="T9" fmla="*/ 6066 h 6818"/>
                <a:gd name="T10" fmla="*/ 10518 w 13820"/>
                <a:gd name="T11" fmla="*/ 4818 h 6818"/>
                <a:gd name="T12" fmla="*/ 9060 w 13820"/>
                <a:gd name="T13" fmla="*/ 3265 h 6818"/>
                <a:gd name="T14" fmla="*/ 13062 w 13820"/>
                <a:gd name="T15" fmla="*/ 1293 h 6818"/>
                <a:gd name="T16" fmla="*/ 13795 w 13820"/>
                <a:gd name="T17" fmla="*/ 611 h 6818"/>
                <a:gd name="T18" fmla="*/ 5655 w 13820"/>
                <a:gd name="T19" fmla="*/ 14 h 6818"/>
                <a:gd name="T20" fmla="*/ 3044 w 13820"/>
                <a:gd name="T21" fmla="*/ 338 h 6818"/>
                <a:gd name="T22" fmla="*/ 2415 w 13820"/>
                <a:gd name="T23" fmla="*/ 1812 h 6818"/>
                <a:gd name="T24" fmla="*/ 2328 w 13820"/>
                <a:gd name="T25" fmla="*/ 3223 h 6818"/>
                <a:gd name="T26" fmla="*/ 3530 w 13820"/>
                <a:gd name="T27" fmla="*/ 3294 h 6818"/>
                <a:gd name="T28" fmla="*/ 4986 w 13820"/>
                <a:gd name="T29" fmla="*/ 1266 h 6818"/>
                <a:gd name="T30" fmla="*/ 6622 w 13820"/>
                <a:gd name="T31" fmla="*/ 2362 h 6818"/>
                <a:gd name="T32" fmla="*/ 6478 w 13820"/>
                <a:gd name="T33" fmla="*/ 3915 h 6818"/>
                <a:gd name="T34" fmla="*/ 4487 w 13820"/>
                <a:gd name="T35" fmla="*/ 4494 h 6818"/>
                <a:gd name="T36" fmla="*/ 3448 w 13820"/>
                <a:gd name="T37" fmla="*/ 6306 h 6818"/>
                <a:gd name="T38" fmla="*/ 2101 w 13820"/>
                <a:gd name="T39" fmla="*/ 6223 h 6818"/>
                <a:gd name="T40" fmla="*/ 2993 w 13820"/>
                <a:gd name="T41" fmla="*/ 5681 h 6818"/>
                <a:gd name="T42" fmla="*/ 2832 w 13820"/>
                <a:gd name="T43" fmla="*/ 5298 h 6818"/>
                <a:gd name="T44" fmla="*/ 1949 w 13820"/>
                <a:gd name="T45" fmla="*/ 5897 h 6818"/>
                <a:gd name="T46" fmla="*/ 2437 w 13820"/>
                <a:gd name="T47" fmla="*/ 4383 h 6818"/>
                <a:gd name="T48" fmla="*/ 2864 w 13820"/>
                <a:gd name="T49" fmla="*/ 3917 h 6818"/>
                <a:gd name="T50" fmla="*/ 1411 w 13820"/>
                <a:gd name="T51" fmla="*/ 4289 h 6818"/>
                <a:gd name="T52" fmla="*/ 1867 w 13820"/>
                <a:gd name="T53" fmla="*/ 2585 h 6818"/>
                <a:gd name="T54" fmla="*/ 1001 w 13820"/>
                <a:gd name="T55" fmla="*/ 2505 h 6818"/>
                <a:gd name="T56" fmla="*/ 1056 w 13820"/>
                <a:gd name="T57" fmla="*/ 1533 h 6818"/>
                <a:gd name="T58" fmla="*/ 114 w 13820"/>
                <a:gd name="T59" fmla="*/ 574 h 6818"/>
                <a:gd name="T60" fmla="*/ 369 w 13820"/>
                <a:gd name="T61" fmla="*/ 1246 h 6818"/>
                <a:gd name="T62" fmla="*/ 596 w 13820"/>
                <a:gd name="T63" fmla="*/ 2236 h 6818"/>
                <a:gd name="T64" fmla="*/ 1549 w 13820"/>
                <a:gd name="T65" fmla="*/ 2650 h 6818"/>
                <a:gd name="T66" fmla="*/ 1366 w 13820"/>
                <a:gd name="T67" fmla="*/ 4436 h 6818"/>
                <a:gd name="T68" fmla="*/ 1561 w 13820"/>
                <a:gd name="T69" fmla="*/ 5373 h 6818"/>
                <a:gd name="T70" fmla="*/ 1967 w 13820"/>
                <a:gd name="T71" fmla="*/ 6070 h 6818"/>
                <a:gd name="T72" fmla="*/ 2246 w 13820"/>
                <a:gd name="T73" fmla="*/ 5865 h 6818"/>
                <a:gd name="T74" fmla="*/ 3014 w 13820"/>
                <a:gd name="T75" fmla="*/ 5471 h 6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20" h="6818">
                  <a:moveTo>
                    <a:pt x="2197" y="6682"/>
                  </a:moveTo>
                  <a:cubicBezTo>
                    <a:pt x="2410" y="6818"/>
                    <a:pt x="2682" y="6813"/>
                    <a:pt x="2918" y="6744"/>
                  </a:cubicBezTo>
                  <a:cubicBezTo>
                    <a:pt x="3447" y="6580"/>
                    <a:pt x="3867" y="6190"/>
                    <a:pt x="4234" y="5791"/>
                  </a:cubicBezTo>
                  <a:cubicBezTo>
                    <a:pt x="4370" y="5640"/>
                    <a:pt x="4483" y="5469"/>
                    <a:pt x="4623" y="5321"/>
                  </a:cubicBezTo>
                  <a:cubicBezTo>
                    <a:pt x="4762" y="5428"/>
                    <a:pt x="4952" y="5409"/>
                    <a:pt x="5109" y="5354"/>
                  </a:cubicBezTo>
                  <a:cubicBezTo>
                    <a:pt x="5493" y="5224"/>
                    <a:pt x="5885" y="5110"/>
                    <a:pt x="6288" y="5051"/>
                  </a:cubicBezTo>
                  <a:cubicBezTo>
                    <a:pt x="6463" y="5041"/>
                    <a:pt x="6637" y="5023"/>
                    <a:pt x="6811" y="5005"/>
                  </a:cubicBezTo>
                  <a:cubicBezTo>
                    <a:pt x="7136" y="5319"/>
                    <a:pt x="7632" y="5372"/>
                    <a:pt x="8051" y="5245"/>
                  </a:cubicBezTo>
                  <a:cubicBezTo>
                    <a:pt x="8779" y="5308"/>
                    <a:pt x="9496" y="5526"/>
                    <a:pt x="10141" y="5872"/>
                  </a:cubicBezTo>
                  <a:cubicBezTo>
                    <a:pt x="10296" y="5950"/>
                    <a:pt x="10444" y="6072"/>
                    <a:pt x="10627" y="6066"/>
                  </a:cubicBezTo>
                  <a:cubicBezTo>
                    <a:pt x="11024" y="6070"/>
                    <a:pt x="11312" y="5560"/>
                    <a:pt x="11103" y="5222"/>
                  </a:cubicBezTo>
                  <a:cubicBezTo>
                    <a:pt x="10974" y="5010"/>
                    <a:pt x="10718" y="4942"/>
                    <a:pt x="10518" y="4818"/>
                  </a:cubicBezTo>
                  <a:cubicBezTo>
                    <a:pt x="9988" y="4552"/>
                    <a:pt x="9420" y="4367"/>
                    <a:pt x="8840" y="4249"/>
                  </a:cubicBezTo>
                  <a:cubicBezTo>
                    <a:pt x="8931" y="3926"/>
                    <a:pt x="9032" y="3602"/>
                    <a:pt x="9060" y="3265"/>
                  </a:cubicBezTo>
                  <a:cubicBezTo>
                    <a:pt x="9143" y="2606"/>
                    <a:pt x="9035" y="1928"/>
                    <a:pt x="8758" y="1325"/>
                  </a:cubicBezTo>
                  <a:cubicBezTo>
                    <a:pt x="10192" y="1301"/>
                    <a:pt x="11627" y="1290"/>
                    <a:pt x="13062" y="1293"/>
                  </a:cubicBezTo>
                  <a:cubicBezTo>
                    <a:pt x="13204" y="1296"/>
                    <a:pt x="13354" y="1283"/>
                    <a:pt x="13479" y="1210"/>
                  </a:cubicBezTo>
                  <a:cubicBezTo>
                    <a:pt x="13688" y="1094"/>
                    <a:pt x="13820" y="850"/>
                    <a:pt x="13795" y="611"/>
                  </a:cubicBezTo>
                  <a:cubicBezTo>
                    <a:pt x="13769" y="295"/>
                    <a:pt x="13494" y="8"/>
                    <a:pt x="13169" y="9"/>
                  </a:cubicBezTo>
                  <a:cubicBezTo>
                    <a:pt x="10665" y="8"/>
                    <a:pt x="8160" y="13"/>
                    <a:pt x="5655" y="14"/>
                  </a:cubicBezTo>
                  <a:cubicBezTo>
                    <a:pt x="5183" y="16"/>
                    <a:pt x="4709" y="0"/>
                    <a:pt x="4241" y="70"/>
                  </a:cubicBezTo>
                  <a:cubicBezTo>
                    <a:pt x="3835" y="119"/>
                    <a:pt x="3437" y="224"/>
                    <a:pt x="3044" y="338"/>
                  </a:cubicBezTo>
                  <a:cubicBezTo>
                    <a:pt x="2824" y="388"/>
                    <a:pt x="2615" y="530"/>
                    <a:pt x="2542" y="751"/>
                  </a:cubicBezTo>
                  <a:cubicBezTo>
                    <a:pt x="2432" y="1093"/>
                    <a:pt x="2418" y="1456"/>
                    <a:pt x="2415" y="1812"/>
                  </a:cubicBezTo>
                  <a:cubicBezTo>
                    <a:pt x="2385" y="2130"/>
                    <a:pt x="2426" y="2453"/>
                    <a:pt x="2366" y="2768"/>
                  </a:cubicBezTo>
                  <a:cubicBezTo>
                    <a:pt x="2341" y="2918"/>
                    <a:pt x="2292" y="3071"/>
                    <a:pt x="2328" y="3223"/>
                  </a:cubicBezTo>
                  <a:cubicBezTo>
                    <a:pt x="2385" y="3500"/>
                    <a:pt x="2649" y="3730"/>
                    <a:pt x="2937" y="3715"/>
                  </a:cubicBezTo>
                  <a:cubicBezTo>
                    <a:pt x="3201" y="3731"/>
                    <a:pt x="3449" y="3540"/>
                    <a:pt x="3530" y="3294"/>
                  </a:cubicBezTo>
                  <a:cubicBezTo>
                    <a:pt x="3701" y="2696"/>
                    <a:pt x="3631" y="2068"/>
                    <a:pt x="3674" y="1455"/>
                  </a:cubicBezTo>
                  <a:cubicBezTo>
                    <a:pt x="4103" y="1350"/>
                    <a:pt x="4541" y="1251"/>
                    <a:pt x="4986" y="1266"/>
                  </a:cubicBezTo>
                  <a:cubicBezTo>
                    <a:pt x="5426" y="1268"/>
                    <a:pt x="5855" y="1410"/>
                    <a:pt x="6236" y="1625"/>
                  </a:cubicBezTo>
                  <a:cubicBezTo>
                    <a:pt x="6305" y="1900"/>
                    <a:pt x="6519" y="2102"/>
                    <a:pt x="6622" y="2362"/>
                  </a:cubicBezTo>
                  <a:cubicBezTo>
                    <a:pt x="6780" y="2702"/>
                    <a:pt x="6782" y="3109"/>
                    <a:pt x="6633" y="3452"/>
                  </a:cubicBezTo>
                  <a:cubicBezTo>
                    <a:pt x="6571" y="3602"/>
                    <a:pt x="6512" y="3755"/>
                    <a:pt x="6478" y="3915"/>
                  </a:cubicBezTo>
                  <a:cubicBezTo>
                    <a:pt x="5985" y="3961"/>
                    <a:pt x="5499" y="4063"/>
                    <a:pt x="5028" y="4215"/>
                  </a:cubicBezTo>
                  <a:cubicBezTo>
                    <a:pt x="4835" y="4275"/>
                    <a:pt x="4613" y="4321"/>
                    <a:pt x="4487" y="4494"/>
                  </a:cubicBezTo>
                  <a:cubicBezTo>
                    <a:pt x="4327" y="4703"/>
                    <a:pt x="4354" y="5008"/>
                    <a:pt x="4502" y="5215"/>
                  </a:cubicBezTo>
                  <a:cubicBezTo>
                    <a:pt x="4198" y="5621"/>
                    <a:pt x="3863" y="6011"/>
                    <a:pt x="3448" y="6306"/>
                  </a:cubicBezTo>
                  <a:cubicBezTo>
                    <a:pt x="3183" y="6489"/>
                    <a:pt x="2877" y="6649"/>
                    <a:pt x="2547" y="6639"/>
                  </a:cubicBezTo>
                  <a:cubicBezTo>
                    <a:pt x="2326" y="6634"/>
                    <a:pt x="2087" y="6462"/>
                    <a:pt x="2101" y="6223"/>
                  </a:cubicBezTo>
                  <a:cubicBezTo>
                    <a:pt x="2108" y="6164"/>
                    <a:pt x="2095" y="6080"/>
                    <a:pt x="2156" y="6045"/>
                  </a:cubicBezTo>
                  <a:cubicBezTo>
                    <a:pt x="2449" y="5964"/>
                    <a:pt x="2739" y="5852"/>
                    <a:pt x="2993" y="5681"/>
                  </a:cubicBezTo>
                  <a:cubicBezTo>
                    <a:pt x="3065" y="5620"/>
                    <a:pt x="3169" y="5551"/>
                    <a:pt x="3156" y="5443"/>
                  </a:cubicBezTo>
                  <a:cubicBezTo>
                    <a:pt x="3115" y="5312"/>
                    <a:pt x="2952" y="5278"/>
                    <a:pt x="2832" y="5298"/>
                  </a:cubicBezTo>
                  <a:cubicBezTo>
                    <a:pt x="2552" y="5349"/>
                    <a:pt x="2334" y="5552"/>
                    <a:pt x="2145" y="5751"/>
                  </a:cubicBezTo>
                  <a:cubicBezTo>
                    <a:pt x="2085" y="5808"/>
                    <a:pt x="2056" y="5936"/>
                    <a:pt x="1949" y="5897"/>
                  </a:cubicBezTo>
                  <a:cubicBezTo>
                    <a:pt x="1737" y="5879"/>
                    <a:pt x="1662" y="5627"/>
                    <a:pt x="1700" y="5448"/>
                  </a:cubicBezTo>
                  <a:cubicBezTo>
                    <a:pt x="1778" y="5006"/>
                    <a:pt x="2098" y="4654"/>
                    <a:pt x="2437" y="4383"/>
                  </a:cubicBezTo>
                  <a:cubicBezTo>
                    <a:pt x="2613" y="4277"/>
                    <a:pt x="2791" y="4174"/>
                    <a:pt x="2949" y="4041"/>
                  </a:cubicBezTo>
                  <a:cubicBezTo>
                    <a:pt x="2920" y="4000"/>
                    <a:pt x="2892" y="3959"/>
                    <a:pt x="2864" y="3917"/>
                  </a:cubicBezTo>
                  <a:cubicBezTo>
                    <a:pt x="2699" y="4010"/>
                    <a:pt x="2541" y="4114"/>
                    <a:pt x="2388" y="4224"/>
                  </a:cubicBezTo>
                  <a:cubicBezTo>
                    <a:pt x="2094" y="4380"/>
                    <a:pt x="1717" y="4448"/>
                    <a:pt x="1411" y="4289"/>
                  </a:cubicBezTo>
                  <a:cubicBezTo>
                    <a:pt x="1225" y="4193"/>
                    <a:pt x="1116" y="3995"/>
                    <a:pt x="1099" y="3791"/>
                  </a:cubicBezTo>
                  <a:cubicBezTo>
                    <a:pt x="1108" y="3280"/>
                    <a:pt x="1489" y="2883"/>
                    <a:pt x="1867" y="2585"/>
                  </a:cubicBezTo>
                  <a:cubicBezTo>
                    <a:pt x="1848" y="2540"/>
                    <a:pt x="1829" y="2495"/>
                    <a:pt x="1810" y="2450"/>
                  </a:cubicBezTo>
                  <a:cubicBezTo>
                    <a:pt x="1543" y="2487"/>
                    <a:pt x="1270" y="2561"/>
                    <a:pt x="1001" y="2505"/>
                  </a:cubicBezTo>
                  <a:cubicBezTo>
                    <a:pt x="893" y="2482"/>
                    <a:pt x="766" y="2415"/>
                    <a:pt x="757" y="2292"/>
                  </a:cubicBezTo>
                  <a:cubicBezTo>
                    <a:pt x="734" y="2007"/>
                    <a:pt x="911" y="1762"/>
                    <a:pt x="1056" y="1533"/>
                  </a:cubicBezTo>
                  <a:cubicBezTo>
                    <a:pt x="865" y="1463"/>
                    <a:pt x="662" y="1389"/>
                    <a:pt x="536" y="1218"/>
                  </a:cubicBezTo>
                  <a:cubicBezTo>
                    <a:pt x="383" y="1012"/>
                    <a:pt x="298" y="759"/>
                    <a:pt x="114" y="574"/>
                  </a:cubicBezTo>
                  <a:cubicBezTo>
                    <a:pt x="76" y="608"/>
                    <a:pt x="38" y="642"/>
                    <a:pt x="0" y="677"/>
                  </a:cubicBezTo>
                  <a:cubicBezTo>
                    <a:pt x="157" y="844"/>
                    <a:pt x="249" y="1054"/>
                    <a:pt x="369" y="1246"/>
                  </a:cubicBezTo>
                  <a:cubicBezTo>
                    <a:pt x="477" y="1409"/>
                    <a:pt x="635" y="1541"/>
                    <a:pt x="820" y="1605"/>
                  </a:cubicBezTo>
                  <a:cubicBezTo>
                    <a:pt x="725" y="1807"/>
                    <a:pt x="597" y="2006"/>
                    <a:pt x="596" y="2236"/>
                  </a:cubicBezTo>
                  <a:cubicBezTo>
                    <a:pt x="588" y="2397"/>
                    <a:pt x="693" y="2550"/>
                    <a:pt x="840" y="2610"/>
                  </a:cubicBezTo>
                  <a:cubicBezTo>
                    <a:pt x="1064" y="2703"/>
                    <a:pt x="1315" y="2678"/>
                    <a:pt x="1549" y="2650"/>
                  </a:cubicBezTo>
                  <a:cubicBezTo>
                    <a:pt x="1278" y="2913"/>
                    <a:pt x="1024" y="3229"/>
                    <a:pt x="963" y="3613"/>
                  </a:cubicBezTo>
                  <a:cubicBezTo>
                    <a:pt x="899" y="3936"/>
                    <a:pt x="1062" y="4298"/>
                    <a:pt x="1366" y="4436"/>
                  </a:cubicBezTo>
                  <a:cubicBezTo>
                    <a:pt x="1584" y="4551"/>
                    <a:pt x="1838" y="4534"/>
                    <a:pt x="2074" y="4506"/>
                  </a:cubicBezTo>
                  <a:cubicBezTo>
                    <a:pt x="1834" y="4744"/>
                    <a:pt x="1630" y="5037"/>
                    <a:pt x="1561" y="5373"/>
                  </a:cubicBezTo>
                  <a:cubicBezTo>
                    <a:pt x="1523" y="5562"/>
                    <a:pt x="1538" y="5786"/>
                    <a:pt x="1683" y="5929"/>
                  </a:cubicBezTo>
                  <a:cubicBezTo>
                    <a:pt x="1756" y="6012"/>
                    <a:pt x="1867" y="6036"/>
                    <a:pt x="1967" y="6070"/>
                  </a:cubicBezTo>
                  <a:cubicBezTo>
                    <a:pt x="1885" y="6295"/>
                    <a:pt x="1997" y="6559"/>
                    <a:pt x="2197" y="6682"/>
                  </a:cubicBezTo>
                  <a:moveTo>
                    <a:pt x="2246" y="5865"/>
                  </a:moveTo>
                  <a:cubicBezTo>
                    <a:pt x="2352" y="5742"/>
                    <a:pt x="2473" y="5632"/>
                    <a:pt x="2611" y="5546"/>
                  </a:cubicBezTo>
                  <a:cubicBezTo>
                    <a:pt x="2730" y="5475"/>
                    <a:pt x="2877" y="5404"/>
                    <a:pt x="3014" y="5471"/>
                  </a:cubicBezTo>
                  <a:cubicBezTo>
                    <a:pt x="2797" y="5669"/>
                    <a:pt x="2513" y="5759"/>
                    <a:pt x="2246" y="58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383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主题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主题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主题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主题2">
  <a:themeElements>
    <a:clrScheme name="主题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主题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主题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727</Words>
  <Application>Microsoft Office PowerPoint</Application>
  <PresentationFormat>全屏显示(16:9)</PresentationFormat>
  <Paragraphs>116</Paragraphs>
  <Slides>18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aslhj@outlook.com</cp:lastModifiedBy>
  <cp:revision>319</cp:revision>
  <dcterms:modified xsi:type="dcterms:W3CDTF">2019-11-25T15:12:45Z</dcterms:modified>
</cp:coreProperties>
</file>