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7" r:id="rId17"/>
    <p:sldId id="279" r:id="rId18"/>
    <p:sldId id="280" r:id="rId19"/>
    <p:sldId id="278" r:id="rId20"/>
    <p:sldId id="305" r:id="rId21"/>
    <p:sldId id="273" r:id="rId22"/>
    <p:sldId id="274" r:id="rId23"/>
    <p:sldId id="290" r:id="rId24"/>
    <p:sldId id="291" r:id="rId25"/>
    <p:sldId id="303" r:id="rId26"/>
    <p:sldId id="292" r:id="rId27"/>
    <p:sldId id="293" r:id="rId28"/>
    <p:sldId id="294" r:id="rId29"/>
    <p:sldId id="295" r:id="rId30"/>
    <p:sldId id="296" r:id="rId31"/>
    <p:sldId id="297" r:id="rId32"/>
    <p:sldId id="281" r:id="rId33"/>
    <p:sldId id="289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9" r:id="rId42"/>
    <p:sldId id="298" r:id="rId43"/>
    <p:sldId id="304" r:id="rId44"/>
    <p:sldId id="306" r:id="rId45"/>
    <p:sldId id="307" r:id="rId46"/>
    <p:sldId id="310" r:id="rId47"/>
    <p:sldId id="311" r:id="rId48"/>
    <p:sldId id="308" r:id="rId49"/>
    <p:sldId id="309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workworld.com/article/3272465/defining-network-performance-with-googles-4-golden-signal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4BA9DE-7F22-491D-9732-A4C4C610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277" y="116550"/>
            <a:ext cx="385175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213D7E-670E-4506-9F9A-4AAB4ED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" y="3554527"/>
            <a:ext cx="12192000" cy="33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ECF-D96D-4F80-8141-A766645A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Horizo</a:t>
            </a:r>
            <a:r>
              <a:rPr lang="en-US" altLang="zh-CN" dirty="0"/>
              <a:t>​​</a:t>
            </a:r>
            <a:r>
              <a:rPr lang="en-US" altLang="zh-CN" dirty="0" err="1"/>
              <a:t>ntal</a:t>
            </a:r>
            <a:r>
              <a:rPr lang="en-US" altLang="zh-CN" dirty="0"/>
              <a:t> Pod </a:t>
            </a:r>
            <a:r>
              <a:rPr lang="en-US" altLang="zh-CN" dirty="0" err="1"/>
              <a:t>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82FF-80F3-44C6-B7E0-B345440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HPA</a:t>
            </a:r>
            <a:r>
              <a:rPr lang="zh-CN" altLang="en-US" sz="1800" dirty="0"/>
              <a:t>实现为一个控制循环，定期查询</a:t>
            </a:r>
            <a:r>
              <a:rPr lang="en-US" altLang="zh-CN" sz="1800" dirty="0"/>
              <a:t>Resource Metrics API</a:t>
            </a:r>
            <a:r>
              <a:rPr lang="zh-CN" altLang="en-US" sz="1800" dirty="0"/>
              <a:t>以获取</a:t>
            </a:r>
            <a:r>
              <a:rPr lang="en-US" altLang="zh-CN" sz="1800" dirty="0"/>
              <a:t>CPU /</a:t>
            </a:r>
            <a:r>
              <a:rPr lang="zh-CN" altLang="en-US" sz="1800" dirty="0"/>
              <a:t>内存等核心指标和针对特定应用程序指标的</a:t>
            </a:r>
            <a:r>
              <a:rPr lang="en-US" altLang="zh-CN" sz="1800" dirty="0"/>
              <a:t>Custom Metrics API</a:t>
            </a:r>
            <a:r>
              <a:rPr lang="zh-CN" altLang="en-US" sz="18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2A7D-D2AF-4F3A-8465-1D64B73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2" y="2394086"/>
            <a:ext cx="611428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78B2-0C28-43B0-BEAD-E1809C90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60940"/>
            <a:ext cx="10515600" cy="664684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业务监控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个黄金指标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hlinkClick r:id="rId2"/>
              </a:rPr>
              <a:t>Four Golden Signals</a:t>
            </a:r>
            <a:r>
              <a:rPr lang="en-US" altLang="zh-CN" sz="2800" b="1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16D9B-11B0-4E03-A111-B64C6EB2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825624"/>
            <a:ext cx="11540971" cy="566725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Four Golden Signals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针对大量分布式监控的经验总结，</a:t>
            </a:r>
            <a:r>
              <a:rPr lang="en-US" altLang="zh-CN" dirty="0"/>
              <a:t>4</a:t>
            </a:r>
            <a:r>
              <a:rPr lang="zh-CN" altLang="en-US" dirty="0"/>
              <a:t>个黄金指标可以在服务级别帮助衡量终端用户体验、服务中断、业务影响等层面的问题。主要关注与以下四种类型的指标：延迟，通讯量，错误以及饱和度：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1. </a:t>
            </a:r>
            <a:r>
              <a:rPr lang="en-US" altLang="zh-CN" b="1" dirty="0"/>
              <a:t>Latency </a:t>
            </a:r>
            <a:r>
              <a:rPr lang="zh-CN" altLang="en-US" b="1" dirty="0"/>
              <a:t>延迟</a:t>
            </a:r>
            <a:r>
              <a:rPr lang="zh-CN" altLang="en-US" dirty="0"/>
              <a:t>：服务请求所需时间。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记录用户所有请求所需的时间，重点是要区分成功请求的延迟时间和失败请求的延迟时间。 例如在数据库或者其他关键祸端服务异常触发</a:t>
            </a:r>
            <a:r>
              <a:rPr lang="en-US" altLang="zh-CN" dirty="0"/>
              <a:t>HTTP 500</a:t>
            </a:r>
            <a:r>
              <a:rPr lang="zh-CN" altLang="en-US" dirty="0"/>
              <a:t>的情况下，用户也可能会很快得到请求失败的响应内容，如果不加区分计算这些请求的延迟，可能导致计算结果与实际结果产生巨大的差异。除此以外，在微服务中通常提倡“快速失败”，开发人员需要特别注意这些延迟较大的错误，因为这些缓慢的错误会明显影响系统的性能，因此追踪这些错误的延迟也是非常重要的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2. </a:t>
            </a:r>
            <a:r>
              <a:rPr lang="en-US" altLang="zh-CN" b="1" dirty="0"/>
              <a:t>Traffic </a:t>
            </a:r>
            <a:r>
              <a:rPr lang="zh-CN" altLang="en-US" b="1" dirty="0"/>
              <a:t>流量</a:t>
            </a:r>
            <a:r>
              <a:rPr lang="zh-CN" altLang="en-US" dirty="0"/>
              <a:t>：监控当前系统的流量，用于衡量服务的容量需求。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流量对于不同类型的系统而言可能代表不同的含义。例如，在</a:t>
            </a:r>
            <a:r>
              <a:rPr lang="en-US" altLang="zh-CN" dirty="0"/>
              <a:t>HTTP REST API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流量通常是每秒</a:t>
            </a:r>
            <a:r>
              <a:rPr lang="en-US" altLang="zh-CN" dirty="0"/>
              <a:t>HTTP</a:t>
            </a:r>
            <a:r>
              <a:rPr lang="zh-CN" altLang="en-US" dirty="0"/>
              <a:t>请求数；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3. </a:t>
            </a:r>
            <a:r>
              <a:rPr lang="en-US" altLang="zh-CN" b="1" dirty="0"/>
              <a:t>Error </a:t>
            </a:r>
            <a:r>
              <a:rPr lang="zh-CN" altLang="en-US" b="1" dirty="0"/>
              <a:t>错误</a:t>
            </a:r>
            <a:r>
              <a:rPr lang="zh-CN" altLang="en-US" dirty="0"/>
              <a:t>：监控当前系统所有发生的错误请求，衡量当前系统错误发生的速率。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对于失败而言有些是显式的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, HTTP 500</a:t>
            </a:r>
            <a:r>
              <a:rPr lang="zh-CN" altLang="en-US" dirty="0"/>
              <a:t>错误</a:t>
            </a:r>
            <a:r>
              <a:rPr lang="en-US" altLang="zh-CN" dirty="0"/>
              <a:t>)</a:t>
            </a:r>
            <a:r>
              <a:rPr lang="zh-CN" altLang="en-US" dirty="0"/>
              <a:t>，而有些是隐式</a:t>
            </a:r>
            <a:r>
              <a:rPr lang="en-US" altLang="zh-CN" dirty="0"/>
              <a:t>(</a:t>
            </a:r>
            <a:r>
              <a:rPr lang="zh-CN" altLang="en-US" dirty="0"/>
              <a:t>比如，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r>
              <a:rPr lang="en-US" altLang="zh-CN" dirty="0"/>
              <a:t>200</a:t>
            </a:r>
            <a:r>
              <a:rPr lang="zh-CN" altLang="en-US" dirty="0"/>
              <a:t>，单实际业务流程依然是失败的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对于一些显式的错误如</a:t>
            </a:r>
            <a:r>
              <a:rPr lang="en-US" altLang="zh-CN" dirty="0"/>
              <a:t>HTTP 500</a:t>
            </a:r>
            <a:r>
              <a:rPr lang="zh-CN" altLang="en-US" dirty="0"/>
              <a:t>可以通过在负载均衡器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Nginx)</a:t>
            </a:r>
            <a:r>
              <a:rPr lang="zh-CN" altLang="en-US" dirty="0"/>
              <a:t>上进行捕获，而对于一些系统内部的异常，则可能需要直接从服务中添加钩子统计并进行获取。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4. </a:t>
            </a:r>
            <a:r>
              <a:rPr lang="en-US" altLang="zh-CN" b="1" dirty="0"/>
              <a:t>Saturation </a:t>
            </a:r>
            <a:r>
              <a:rPr lang="zh-CN" altLang="en-US" b="1" dirty="0"/>
              <a:t>饱和</a:t>
            </a:r>
            <a:r>
              <a:rPr lang="zh-CN" altLang="en-US" dirty="0"/>
              <a:t>：衡量当前服务的饱和度。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主要强调最能影响服务状态的受限制的资源。 例如，如果系统主要受内存影响，那就主要关注系统的内存状态，如果系统主要受限与磁盘</a:t>
            </a:r>
            <a:r>
              <a:rPr lang="en-US" altLang="zh-CN" dirty="0"/>
              <a:t>I/O</a:t>
            </a:r>
            <a:r>
              <a:rPr lang="zh-CN" altLang="en-US" dirty="0"/>
              <a:t>，那就主要观测磁盘</a:t>
            </a:r>
            <a:r>
              <a:rPr lang="en-US" altLang="zh-CN" dirty="0"/>
              <a:t>I/O</a:t>
            </a:r>
            <a:r>
              <a:rPr lang="zh-CN" altLang="en-US" dirty="0"/>
              <a:t>的状态。因为通常情况下，当这些资源达到饱和后，服务的性能会明显下降。同时还可以利用饱和度对系统做出预测，比如，“磁盘是否可能在</a:t>
            </a:r>
            <a:r>
              <a:rPr lang="en-US" altLang="zh-CN" dirty="0"/>
              <a:t>4</a:t>
            </a:r>
            <a:r>
              <a:rPr lang="zh-CN" altLang="en-US" dirty="0"/>
              <a:t>个小时候就满了”。</a:t>
            </a:r>
          </a:p>
        </p:txBody>
      </p:sp>
    </p:spTree>
    <p:extLst>
      <p:ext uri="{BB962C8B-B14F-4D97-AF65-F5344CB8AC3E}">
        <p14:creationId xmlns:p14="http://schemas.microsoft.com/office/powerpoint/2010/main" val="1559733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7062-C4E4-4AE7-9F03-56E3EB68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" y="3792244"/>
            <a:ext cx="5740153" cy="295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对于内存，信号可能有如下所示：</a:t>
            </a:r>
            <a:endParaRPr lang="en-US" altLang="zh-CN" sz="2200" dirty="0"/>
          </a:p>
          <a:p>
            <a:r>
              <a:rPr lang="zh-CN" altLang="en-US" sz="2200" dirty="0"/>
              <a:t>延迟 </a:t>
            </a:r>
            <a:r>
              <a:rPr lang="en-US" altLang="zh-CN" sz="2200" dirty="0"/>
              <a:t>:(</a:t>
            </a:r>
            <a:r>
              <a:rPr lang="zh-CN" altLang="en-US" sz="2200" dirty="0"/>
              <a:t>没有 </a:t>
            </a:r>
            <a:r>
              <a:rPr lang="en-US" altLang="zh-CN" sz="2200" dirty="0"/>
              <a:t>- </a:t>
            </a:r>
            <a:r>
              <a:rPr lang="zh-CN" altLang="en-US" sz="2200" dirty="0"/>
              <a:t>很难找到一个好的测量方法而且不可操作）</a:t>
            </a:r>
          </a:p>
          <a:p>
            <a:r>
              <a:rPr lang="zh-CN" altLang="en-US" sz="2200" dirty="0"/>
              <a:t>流量：正在使用的内存量</a:t>
            </a:r>
          </a:p>
          <a:p>
            <a:r>
              <a:rPr lang="zh-CN" altLang="en-US" sz="2200" dirty="0"/>
              <a:t>错误：内存不足错误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OOM</a:t>
            </a:r>
            <a:r>
              <a:rPr lang="zh-CN" altLang="en-US" sz="2200" dirty="0"/>
              <a:t>杀手事件，交换使用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96D0A1-B188-4C70-824A-3352E0658E0A}"/>
              </a:ext>
            </a:extLst>
          </p:cNvPr>
          <p:cNvSpPr txBox="1">
            <a:spLocks/>
          </p:cNvSpPr>
          <p:nvPr/>
        </p:nvSpPr>
        <p:spPr>
          <a:xfrm>
            <a:off x="247465" y="106317"/>
            <a:ext cx="5460878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要测量</a:t>
            </a:r>
            <a:r>
              <a:rPr lang="en-US" altLang="zh-CN" sz="2200" dirty="0"/>
              <a:t>CPU</a:t>
            </a:r>
            <a:r>
              <a:rPr lang="zh-CN" altLang="en-US" sz="2200" dirty="0"/>
              <a:t>，以下测量可能是合适的：</a:t>
            </a:r>
            <a:endParaRPr lang="en-US" altLang="zh-CN" sz="2200" dirty="0"/>
          </a:p>
          <a:p>
            <a:r>
              <a:rPr lang="zh-CN" altLang="en-US" sz="2200" dirty="0"/>
              <a:t>延迟：</a:t>
            </a:r>
            <a:r>
              <a:rPr lang="en-US" altLang="zh-CN" sz="2200" dirty="0"/>
              <a:t>CPU</a:t>
            </a:r>
            <a:r>
              <a:rPr lang="zh-CN" altLang="en-US" sz="2200" dirty="0"/>
              <a:t>调度程序的平均或最大延迟</a:t>
            </a:r>
          </a:p>
          <a:p>
            <a:r>
              <a:rPr lang="zh-CN" altLang="en-US" sz="2200" dirty="0"/>
              <a:t>流量：</a:t>
            </a:r>
            <a:r>
              <a:rPr lang="en-US" altLang="zh-CN" sz="2200" dirty="0"/>
              <a:t>CPU</a:t>
            </a:r>
            <a:r>
              <a:rPr lang="zh-CN" altLang="en-US" sz="2200" dirty="0"/>
              <a:t>利用率</a:t>
            </a:r>
          </a:p>
          <a:p>
            <a:r>
              <a:rPr lang="zh-CN" altLang="en-US" sz="2200" dirty="0"/>
              <a:t>错误：处理器特定的错误事件，出现故障的</a:t>
            </a:r>
            <a:r>
              <a:rPr lang="en-US" altLang="zh-CN" sz="2200" dirty="0"/>
              <a:t>CPU</a:t>
            </a:r>
          </a:p>
          <a:p>
            <a:r>
              <a:rPr lang="zh-CN" altLang="en-US" sz="2200" dirty="0"/>
              <a:t>饱和度：运行队列长度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C7D192-3628-4F70-BF8A-E9B4B991D2DA}"/>
              </a:ext>
            </a:extLst>
          </p:cNvPr>
          <p:cNvSpPr txBox="1">
            <a:spLocks/>
          </p:cNvSpPr>
          <p:nvPr/>
        </p:nvSpPr>
        <p:spPr>
          <a:xfrm>
            <a:off x="6314985" y="106316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对于存储设备：</a:t>
            </a:r>
            <a:endParaRPr lang="en-US" altLang="zh-CN" sz="2200" dirty="0"/>
          </a:p>
          <a:p>
            <a:r>
              <a:rPr lang="zh-CN" altLang="en-US" sz="2200" dirty="0"/>
              <a:t>延迟：读取和写入的平均等待时间（</a:t>
            </a:r>
            <a:r>
              <a:rPr lang="en-US" altLang="zh-CN" sz="2200" dirty="0"/>
              <a:t>await</a:t>
            </a:r>
            <a:r>
              <a:rPr lang="zh-CN" altLang="en-US" sz="2200" dirty="0"/>
              <a:t>）</a:t>
            </a:r>
          </a:p>
          <a:p>
            <a:r>
              <a:rPr lang="zh-CN" altLang="en-US" sz="2200" dirty="0"/>
              <a:t>流量：读写</a:t>
            </a:r>
            <a:r>
              <a:rPr lang="en-US" altLang="zh-CN" sz="2200" dirty="0"/>
              <a:t>I / O</a:t>
            </a:r>
            <a:r>
              <a:rPr lang="zh-CN" altLang="en-US" sz="2200" dirty="0"/>
              <a:t>级别</a:t>
            </a:r>
          </a:p>
          <a:p>
            <a:r>
              <a:rPr lang="zh-CN" altLang="en-US" sz="2200" dirty="0"/>
              <a:t>错误：文件系统错误，磁盘错误 </a:t>
            </a:r>
            <a:r>
              <a:rPr lang="en-US" altLang="zh-CN" sz="2200" dirty="0"/>
              <a:t>/sys/devices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I / O</a:t>
            </a:r>
            <a:r>
              <a:rPr lang="zh-CN" altLang="en-US" sz="2200" dirty="0"/>
              <a:t>队列深度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D14766-7A1D-42F4-8663-C07C0E5544A5}"/>
              </a:ext>
            </a:extLst>
          </p:cNvPr>
          <p:cNvSpPr txBox="1">
            <a:spLocks/>
          </p:cNvSpPr>
          <p:nvPr/>
        </p:nvSpPr>
        <p:spPr>
          <a:xfrm>
            <a:off x="6387486" y="3767830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对于网络信号可以是这样的：</a:t>
            </a:r>
            <a:endParaRPr lang="en-US" altLang="zh-CN" sz="2200" dirty="0"/>
          </a:p>
          <a:p>
            <a:r>
              <a:rPr lang="zh-CN" altLang="en-US" sz="2200" dirty="0"/>
              <a:t>延迟：网络驱动程序队列</a:t>
            </a:r>
          </a:p>
          <a:p>
            <a:r>
              <a:rPr lang="zh-CN" altLang="en-US" sz="2200" dirty="0"/>
              <a:t>流量：每秒传入和传出的字节或数据包</a:t>
            </a:r>
          </a:p>
          <a:p>
            <a:r>
              <a:rPr lang="zh-CN" altLang="en-US" sz="2200" dirty="0"/>
              <a:t>错误：网络设备错误，丢包</a:t>
            </a:r>
          </a:p>
          <a:p>
            <a:r>
              <a:rPr lang="zh-CN" altLang="en-US" sz="2200" dirty="0"/>
              <a:t>饱和度：溢出，丢弃数据包，重新传输的段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386B3-D743-46A5-A870-E7E2231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对于为客户提供服务的应用程序，四个黄金信号通常可以很容易地选择</a:t>
            </a:r>
            <a:endParaRPr lang="en-US" altLang="zh-CN" dirty="0"/>
          </a:p>
          <a:p>
            <a:r>
              <a:rPr lang="en-US" altLang="zh-CN" dirty="0"/>
              <a:t>Latency </a:t>
            </a:r>
            <a:r>
              <a:rPr lang="zh-CN" altLang="en-US" dirty="0"/>
              <a:t>延迟：完成请求的时间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流量：每秒服务请求数</a:t>
            </a:r>
          </a:p>
          <a:p>
            <a:r>
              <a:rPr lang="en-US" altLang="zh-CN" dirty="0"/>
              <a:t>Errors </a:t>
            </a:r>
            <a:r>
              <a:rPr lang="zh-CN" altLang="en-US" dirty="0"/>
              <a:t>错误：处理客户端请求或访问资源时发生的应用程序错误</a:t>
            </a:r>
          </a:p>
          <a:p>
            <a:r>
              <a:rPr lang="en-US" altLang="zh-CN" dirty="0"/>
              <a:t>Saturation </a:t>
            </a:r>
            <a:r>
              <a:rPr lang="zh-CN" altLang="en-US" dirty="0"/>
              <a:t>饱和度：当前使用的资源的百分比或数量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250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394B-AC5A-476F-9A90-A13CFA8F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2A343-11D5-418A-89CF-B2E95B4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– </a:t>
            </a:r>
            <a:r>
              <a:rPr lang="zh-CN" altLang="en-US" dirty="0"/>
              <a:t>服务所服务的每秒的请求数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每秒失败的请求数</a:t>
            </a:r>
            <a:endParaRPr lang="en-US" altLang="zh-CN" dirty="0"/>
          </a:p>
          <a:p>
            <a:r>
              <a:rPr lang="en-US" altLang="zh-CN" dirty="0"/>
              <a:t>Duration – </a:t>
            </a:r>
            <a:r>
              <a:rPr lang="zh-CN" altLang="en-US" dirty="0"/>
              <a:t>每个请求所花费的时间，用时间间隔表示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Rate</a:t>
            </a:r>
            <a:r>
              <a:rPr lang="zh-CN" altLang="en-US" dirty="0"/>
              <a:t>、</a:t>
            </a:r>
            <a:r>
              <a:rPr lang="en-US" altLang="zh-CN" dirty="0"/>
              <a:t>Errors</a:t>
            </a:r>
            <a:r>
              <a:rPr lang="zh-CN" altLang="en-US" dirty="0"/>
              <a:t>、</a:t>
            </a:r>
            <a:r>
              <a:rPr lang="en-US" altLang="zh-CN" dirty="0"/>
              <a:t>Duration</a:t>
            </a:r>
            <a:r>
              <a:rPr lang="zh-CN" altLang="en-US" dirty="0"/>
              <a:t>三项指标涵盖最典型的</a:t>
            </a:r>
            <a:r>
              <a:rPr lang="en-US" altLang="zh-CN" dirty="0"/>
              <a:t>Web</a:t>
            </a:r>
            <a:r>
              <a:rPr lang="zh-CN" altLang="en-US" dirty="0"/>
              <a:t>服务问题。同时这些指标还能够反映出请求的错误率。通过这三项指标，我们就能监测到通常情况下会影响客户体验的问题。如果想要获得更细节的信息，还需要用到</a:t>
            </a:r>
            <a:r>
              <a:rPr lang="en-US" altLang="zh-CN" dirty="0"/>
              <a:t>Saturation</a:t>
            </a:r>
            <a:r>
              <a:rPr lang="zh-CN" altLang="en-US" dirty="0"/>
              <a:t>指标。在理想状态下，我们可以在监控应用程序时同时使用</a:t>
            </a:r>
            <a:r>
              <a:rPr lang="en-US" altLang="zh-CN" dirty="0"/>
              <a:t>USE</a:t>
            </a:r>
            <a:r>
              <a:rPr lang="zh-CN" altLang="en-US" dirty="0"/>
              <a:t>和</a:t>
            </a:r>
            <a:r>
              <a:rPr lang="en-US" altLang="zh-CN" dirty="0"/>
              <a:t>RED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709569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4F70-AA4A-41E2-BE15-DC3061A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7013-D6C1-4016-BB93-8846F409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Utilization – </a:t>
            </a:r>
            <a:r>
              <a:rPr lang="zh-CN" altLang="en-US" dirty="0"/>
              <a:t>使用率</a:t>
            </a:r>
            <a:endParaRPr lang="en-US" altLang="zh-CN" dirty="0"/>
          </a:p>
          <a:p>
            <a:r>
              <a:rPr lang="en-US" altLang="zh-CN" dirty="0"/>
              <a:t>Saturation – </a:t>
            </a:r>
            <a:r>
              <a:rPr lang="zh-CN" altLang="en-US" dirty="0"/>
              <a:t>饱和度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当需要监控主机</a:t>
            </a:r>
            <a:r>
              <a:rPr lang="en-US" altLang="zh-CN" dirty="0"/>
              <a:t>CPU&amp;</a:t>
            </a:r>
            <a:r>
              <a:rPr lang="zh-CN" altLang="en-US" dirty="0"/>
              <a:t>内存或者缓存资源时，</a:t>
            </a:r>
            <a:r>
              <a:rPr lang="en-US" altLang="zh-CN" dirty="0"/>
              <a:t>USE</a:t>
            </a:r>
            <a:r>
              <a:rPr lang="zh-CN" altLang="en-US" dirty="0"/>
              <a:t>方法表现的更好</a:t>
            </a:r>
          </a:p>
        </p:txBody>
      </p:sp>
    </p:spTree>
    <p:extLst>
      <p:ext uri="{BB962C8B-B14F-4D97-AF65-F5344CB8AC3E}">
        <p14:creationId xmlns:p14="http://schemas.microsoft.com/office/powerpoint/2010/main" val="278079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4828</Words>
  <Application>Microsoft Office PowerPoint</Application>
  <PresentationFormat>宽屏</PresentationFormat>
  <Paragraphs>276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-apple-system-font</vt:lpstr>
      <vt:lpstr>helvetica neue</vt:lpstr>
      <vt:lpstr>helvetica neue</vt:lpstr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  <vt:lpstr>Horizo​​ntal Pod Autoscaler</vt:lpstr>
      <vt:lpstr>业务监控4个黄金指标(Four Golden Signals)</vt:lpstr>
      <vt:lpstr>PowerPoint 演示文稿</vt:lpstr>
      <vt:lpstr>PowerPoint 演示文稿</vt:lpstr>
      <vt:lpstr>RED方法</vt:lpstr>
      <vt:lpstr>USE方法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81</cp:revision>
  <dcterms:created xsi:type="dcterms:W3CDTF">2019-08-06T08:38:08Z</dcterms:created>
  <dcterms:modified xsi:type="dcterms:W3CDTF">2019-11-04T06:42:12Z</dcterms:modified>
</cp:coreProperties>
</file>