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7" r:id="rId17"/>
    <p:sldId id="279" r:id="rId18"/>
    <p:sldId id="280" r:id="rId19"/>
    <p:sldId id="278" r:id="rId20"/>
    <p:sldId id="305" r:id="rId21"/>
    <p:sldId id="273" r:id="rId22"/>
    <p:sldId id="274" r:id="rId23"/>
    <p:sldId id="290" r:id="rId24"/>
    <p:sldId id="291" r:id="rId25"/>
    <p:sldId id="303" r:id="rId26"/>
    <p:sldId id="292" r:id="rId27"/>
    <p:sldId id="293" r:id="rId28"/>
    <p:sldId id="294" r:id="rId29"/>
    <p:sldId id="295" r:id="rId30"/>
    <p:sldId id="296" r:id="rId31"/>
    <p:sldId id="297" r:id="rId32"/>
    <p:sldId id="281" r:id="rId33"/>
    <p:sldId id="289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9" r:id="rId42"/>
    <p:sldId id="298" r:id="rId43"/>
    <p:sldId id="304" r:id="rId44"/>
    <p:sldId id="30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4BA9DE-7F22-491D-9732-A4C4C610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277" y="116550"/>
            <a:ext cx="385175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213D7E-670E-4506-9F9A-4AAB4ED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" y="3554527"/>
            <a:ext cx="12192000" cy="33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ECF-D96D-4F80-8141-A766645A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Horizo</a:t>
            </a:r>
            <a:r>
              <a:rPr lang="en-US" altLang="zh-CN" dirty="0"/>
              <a:t>​​</a:t>
            </a:r>
            <a:r>
              <a:rPr lang="en-US" altLang="zh-CN" dirty="0" err="1"/>
              <a:t>ntal</a:t>
            </a:r>
            <a:r>
              <a:rPr lang="en-US" altLang="zh-CN" dirty="0"/>
              <a:t> Pod </a:t>
            </a:r>
            <a:r>
              <a:rPr lang="en-US" altLang="zh-CN" dirty="0" err="1"/>
              <a:t>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82FF-80F3-44C6-B7E0-B345440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HPA</a:t>
            </a:r>
            <a:r>
              <a:rPr lang="zh-CN" altLang="en-US" sz="1800" dirty="0"/>
              <a:t>实现为一个控制循环，定期查询</a:t>
            </a:r>
            <a:r>
              <a:rPr lang="en-US" altLang="zh-CN" sz="1800" dirty="0"/>
              <a:t>Resource Metrics API</a:t>
            </a:r>
            <a:r>
              <a:rPr lang="zh-CN" altLang="en-US" sz="1800" dirty="0"/>
              <a:t>以获取</a:t>
            </a:r>
            <a:r>
              <a:rPr lang="en-US" altLang="zh-CN" sz="1800" dirty="0"/>
              <a:t>CPU /</a:t>
            </a:r>
            <a:r>
              <a:rPr lang="zh-CN" altLang="en-US" sz="1800" dirty="0"/>
              <a:t>内存等核心指标和针对特定应用程序指标的</a:t>
            </a:r>
            <a:r>
              <a:rPr lang="en-US" altLang="zh-CN" sz="1800" dirty="0"/>
              <a:t>Custom Metrics API</a:t>
            </a:r>
            <a:r>
              <a:rPr lang="zh-CN" altLang="en-US" sz="18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2A7D-D2AF-4F3A-8465-1D64B73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2" y="2394086"/>
            <a:ext cx="611428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3333</Words>
  <Application>Microsoft Office PowerPoint</Application>
  <PresentationFormat>宽屏</PresentationFormat>
  <Paragraphs>228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-apple-system-font</vt:lpstr>
      <vt:lpstr>helvetica neue</vt:lpstr>
      <vt:lpstr>helvetica neue</vt:lpstr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  <vt:lpstr>Horizo​​ntal Pod Autoscaler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64</cp:revision>
  <dcterms:created xsi:type="dcterms:W3CDTF">2019-08-06T08:38:08Z</dcterms:created>
  <dcterms:modified xsi:type="dcterms:W3CDTF">2019-11-01T08:16:17Z</dcterms:modified>
</cp:coreProperties>
</file>