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2" r:id="rId12"/>
    <p:sldId id="275" r:id="rId13"/>
    <p:sldId id="276" r:id="rId14"/>
    <p:sldId id="277" r:id="rId15"/>
    <p:sldId id="279" r:id="rId16"/>
    <p:sldId id="280" r:id="rId17"/>
    <p:sldId id="278" r:id="rId18"/>
    <p:sldId id="273" r:id="rId19"/>
    <p:sldId id="274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2019/8/14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600" dirty="0" err="1"/>
              <a:t>io_namespace_http_requests_latency_seconds_histogram_sum</a:t>
            </a:r>
            <a:r>
              <a:rPr lang="en-US" altLang="zh-CN" sz="1600" dirty="0"/>
              <a:t>{path="/",method="</a:t>
            </a:r>
            <a:r>
              <a:rPr lang="en-US" altLang="zh-CN" sz="1600" dirty="0" err="1"/>
              <a:t>GET",code</a:t>
            </a:r>
            <a:r>
              <a:rPr lang="en-US" altLang="zh-CN" sz="16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b="1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600" dirty="0"/>
              <a:t>  </a:t>
            </a:r>
            <a:r>
              <a:rPr lang="en-US" altLang="zh-CN" sz="1600" dirty="0" err="1"/>
              <a:t>io_namespace_http_requests_latency_seconds_histogram_count</a:t>
            </a:r>
            <a:r>
              <a:rPr lang="en-US" altLang="zh-CN" sz="1600" dirty="0"/>
              <a:t>{path="/",method="</a:t>
            </a:r>
            <a:r>
              <a:rPr lang="en-US" altLang="zh-CN" sz="1600" dirty="0" err="1"/>
              <a:t>GET",code</a:t>
            </a:r>
            <a:r>
              <a:rPr lang="en-US" altLang="zh-CN" sz="1600" dirty="0"/>
              <a:t>="200",} 2.0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6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/>
              <a:t>bucket </a:t>
            </a:r>
            <a:r>
              <a:rPr lang="zh-CN" altLang="en-US" sz="16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600" dirty="0" err="1"/>
              <a:t>xxx_bucket</a:t>
            </a:r>
            <a:r>
              <a:rPr lang="en-US" altLang="zh-CN" sz="1600" dirty="0"/>
              <a:t>{...,le="0.01"} </a:t>
            </a:r>
            <a:r>
              <a:rPr lang="zh-CN" altLang="en-US" sz="1600" dirty="0"/>
              <a:t>的值为 </a:t>
            </a:r>
            <a:r>
              <a:rPr lang="en-US" altLang="zh-CN" sz="1600" dirty="0"/>
              <a:t>10</a:t>
            </a:r>
            <a:r>
              <a:rPr lang="zh-CN" altLang="en-US" sz="1600" dirty="0"/>
              <a:t>，而 </a:t>
            </a:r>
            <a:r>
              <a:rPr lang="en-US" altLang="zh-CN" sz="1600" dirty="0" err="1"/>
              <a:t>xxx_bucket</a:t>
            </a:r>
            <a:r>
              <a:rPr lang="en-US" altLang="zh-CN" sz="1600" dirty="0"/>
              <a:t>{...,le="0.05"} </a:t>
            </a:r>
            <a:r>
              <a:rPr lang="zh-CN" altLang="en-US" sz="1600" dirty="0"/>
              <a:t>的值为 </a:t>
            </a:r>
            <a:r>
              <a:rPr lang="en-US" altLang="zh-CN" sz="1600" dirty="0"/>
              <a:t>30</a:t>
            </a:r>
            <a:r>
              <a:rPr lang="zh-CN" altLang="en-US" sz="1600" dirty="0"/>
              <a:t>，那么意味着这 </a:t>
            </a:r>
            <a:r>
              <a:rPr lang="en-US" altLang="zh-CN" sz="1600" dirty="0"/>
              <a:t>30 </a:t>
            </a:r>
            <a:r>
              <a:rPr lang="zh-CN" altLang="en-US" sz="1600" dirty="0"/>
              <a:t>个采样点中，有 </a:t>
            </a:r>
            <a:r>
              <a:rPr lang="en-US" altLang="zh-CN" sz="1600" dirty="0"/>
              <a:t>10 </a:t>
            </a:r>
            <a:r>
              <a:rPr lang="zh-CN" altLang="en-US" sz="1600" dirty="0"/>
              <a:t>个是小于 </a:t>
            </a:r>
            <a:r>
              <a:rPr lang="en-US" altLang="zh-CN" sz="1600" dirty="0"/>
              <a:t>10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</a:t>
            </a:r>
            <a:r>
              <a:rPr lang="zh-CN" altLang="en-US" sz="1600" dirty="0"/>
              <a:t>的，其余 </a:t>
            </a:r>
            <a:r>
              <a:rPr lang="en-US" altLang="zh-CN" sz="1600" dirty="0"/>
              <a:t>20 </a:t>
            </a:r>
            <a:r>
              <a:rPr lang="zh-CN" altLang="en-US" sz="1600" dirty="0"/>
              <a:t>个采样点的响应时间是介于 </a:t>
            </a:r>
            <a:r>
              <a:rPr lang="en-US" altLang="zh-CN" sz="1600" dirty="0"/>
              <a:t>10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</a:t>
            </a:r>
            <a:r>
              <a:rPr lang="zh-CN" altLang="en-US" sz="1600" dirty="0"/>
              <a:t>和 </a:t>
            </a:r>
            <a:r>
              <a:rPr lang="en-US" altLang="zh-CN" sz="1600" dirty="0"/>
              <a:t>50 </a:t>
            </a:r>
            <a:r>
              <a:rPr lang="en-US" altLang="zh-CN" sz="1600" dirty="0" err="1"/>
              <a:t>ms</a:t>
            </a:r>
            <a:r>
              <a:rPr lang="en-US" altLang="zh-CN" sz="1600" dirty="0"/>
              <a:t> </a:t>
            </a:r>
            <a:r>
              <a:rPr lang="zh-CN" altLang="en-US" sz="1600" dirty="0"/>
              <a:t>之间的。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800" dirty="0"/>
              <a:t> 是由前 </a:t>
            </a:r>
            <a:r>
              <a:rPr lang="en-US" altLang="zh-CN" sz="2800" dirty="0"/>
              <a:t>Google </a:t>
            </a:r>
            <a:r>
              <a:rPr lang="zh-CN" altLang="en-US" sz="2800" dirty="0"/>
              <a:t>工程师从 </a:t>
            </a:r>
            <a:r>
              <a:rPr lang="en-US" altLang="zh-CN" sz="2800" dirty="0"/>
              <a:t>2012 </a:t>
            </a:r>
            <a:r>
              <a:rPr lang="zh-CN" altLang="en-US" sz="2800" dirty="0"/>
              <a:t>年开始在 </a:t>
            </a:r>
            <a:r>
              <a:rPr lang="en-US" altLang="zh-CN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800" dirty="0"/>
              <a:t> 以开源软件的形式进行研发的系统监控和告警工具包，自此以后，许多公司和组织都采用了 </a:t>
            </a:r>
            <a:r>
              <a:rPr lang="en-US" altLang="zh-CN" sz="2800" dirty="0"/>
              <a:t>Prometheus </a:t>
            </a:r>
            <a:r>
              <a:rPr lang="zh-CN" altLang="en-US" sz="2800" dirty="0"/>
              <a:t>作为监控告警工具。</a:t>
            </a:r>
            <a:r>
              <a:rPr lang="en-US" altLang="zh-CN" sz="2800" dirty="0"/>
              <a:t>Prometheus </a:t>
            </a:r>
            <a:r>
              <a:rPr lang="zh-CN" altLang="en-US" sz="28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800" dirty="0"/>
              <a:t>Prometheus </a:t>
            </a:r>
            <a:r>
              <a:rPr lang="zh-CN" altLang="en-US" sz="2800" dirty="0"/>
              <a:t>于 </a:t>
            </a:r>
            <a:r>
              <a:rPr lang="en-US" altLang="zh-CN" sz="2800" dirty="0"/>
              <a:t>2016 </a:t>
            </a:r>
            <a:r>
              <a:rPr lang="zh-CN" altLang="en-US" sz="2800" dirty="0"/>
              <a:t>年 </a:t>
            </a:r>
            <a:r>
              <a:rPr lang="en-US" altLang="zh-CN" sz="2800" dirty="0"/>
              <a:t>5 </a:t>
            </a:r>
            <a:r>
              <a:rPr lang="zh-CN" altLang="en-US" sz="2800" dirty="0"/>
              <a:t>月加入 </a:t>
            </a:r>
            <a:r>
              <a:rPr lang="en-US" altLang="zh-CN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800" dirty="0"/>
              <a:t> 基金会，成为继 </a:t>
            </a:r>
            <a:r>
              <a:rPr lang="en-US" altLang="zh-CN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800" dirty="0"/>
              <a:t> 之后的第二个 </a:t>
            </a:r>
            <a:r>
              <a:rPr lang="en-US" altLang="zh-CN" sz="2800" dirty="0"/>
              <a:t>CNCF </a:t>
            </a:r>
            <a:r>
              <a:rPr lang="zh-CN" altLang="en-US" sz="2800" dirty="0"/>
              <a:t>托管项目。</a:t>
            </a:r>
          </a:p>
        </p:txBody>
      </p:sp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</a:t>
            </a:r>
            <a:r>
              <a:rPr lang="en-US" altLang="zh-CN" sz="2000">
                <a:hlinkClick r:id="rId2"/>
              </a:rPr>
              <a:t>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2604</Words>
  <Application>Microsoft Office PowerPoint</Application>
  <PresentationFormat>宽屏</PresentationFormat>
  <Paragraphs>166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Helvetica Neue</vt:lpstr>
      <vt:lpstr>Helvetica Neue</vt:lpstr>
      <vt:lpstr>等线</vt:lpstr>
      <vt:lpstr>等线 Light</vt:lpstr>
      <vt:lpstr>Arial</vt:lpstr>
      <vt:lpstr>Wingdings</vt:lpstr>
      <vt:lpstr>Office 主题​​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查询 https://prometheus.io/docs/prometheus/latest/querying/basics/</vt:lpstr>
      <vt:lpstr>存储</vt:lpstr>
      <vt:lpstr>Demo http://127.0.0.1:9090/graph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Enter</cp:lastModifiedBy>
  <cp:revision>31</cp:revision>
  <dcterms:created xsi:type="dcterms:W3CDTF">2019-08-06T08:38:08Z</dcterms:created>
  <dcterms:modified xsi:type="dcterms:W3CDTF">2019-08-14T01:59:35Z</dcterms:modified>
</cp:coreProperties>
</file>