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"/>
    </p:embeddedFont>
    <p:embeddedFont>
      <p:font typeface="Maven Pro" panose="020B0604020202020204" charset="0"/>
      <p:regular r:id="rId6"/>
      <p:bold r:id="rId7"/>
    </p:embeddedFont>
    <p:embeddedFont>
      <p:font typeface="Nunito Light" pitchFamily="2" charset="0"/>
      <p:regular r:id="rId8"/>
      <p:italic r:id="rId9"/>
    </p:embeddedFont>
    <p:embeddedFont>
      <p:font typeface="Roboto Condensed Light" panose="02000000000000000000" pitchFamily="2" charset="0"/>
      <p:regular r:id="rId10"/>
      <p:italic r:id="rId11"/>
    </p:embeddedFont>
    <p:embeddedFont>
      <p:font typeface="Share Tech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0C2F2-2BEE-4E22-92D6-E9292CA934EA}">
  <a:tblStyle styleId="{D4F0C2F2-2BEE-4E22-92D6-E9292CA93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62441" y="1515880"/>
            <a:ext cx="6628617" cy="1973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 3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4" y="3522600"/>
            <a:ext cx="6965977" cy="1540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DE PABELLON DE ARTEAGA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FLORES GALLEGOS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ING.TIC’S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KARLA PAOLA MTZ M.</a:t>
            </a:r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ADFA0416-3897-6DDC-1786-CC1785DAEE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40" y="145442"/>
            <a:ext cx="1405255" cy="591820"/>
          </a:xfrm>
          <a:prstGeom prst="rect">
            <a:avLst/>
          </a:prstGeom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6BBD342F-3161-606B-45C7-082F817DCB3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6900" y="113902"/>
            <a:ext cx="1533525" cy="494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488302" y="19801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dato a tomar en cuanta fue el sexo de las personas mas específicamente el genero femenino el cual tendremos como dato especifico y como obtendremos varios dados únicamente del sexo femenino.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 implementación de varios comandos y librerías como lo seria :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Edad &lt;- 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d_covid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SEXO == 1)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indent="-304800" algn="just">
              <a:spcBef>
                <a:spcPts val="0"/>
              </a:spcBef>
              <a:buSzPts val="1200"/>
              <a:buFont typeface="Maven Pro"/>
              <a:buChar char="●"/>
            </a:pPr>
            <a:r>
              <a:rPr lang="es-MX" sz="11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endParaRPr lang="es-MX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29291-BB80-17FC-538F-C956D160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8" y="1382117"/>
            <a:ext cx="5683628" cy="3195481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155014F-A1F3-AC2E-0BDD-3ACA774B1209}"/>
              </a:ext>
            </a:extLst>
          </p:cNvPr>
          <p:cNvCxnSpPr>
            <a:cxnSpLocks/>
          </p:cNvCxnSpPr>
          <p:nvPr/>
        </p:nvCxnSpPr>
        <p:spPr>
          <a:xfrm flipV="1">
            <a:off x="605348" y="2139341"/>
            <a:ext cx="276999" cy="51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9071CBB-4115-E805-FEE1-A6B6A7B9864A}"/>
              </a:ext>
            </a:extLst>
          </p:cNvPr>
          <p:cNvCxnSpPr>
            <a:cxnSpLocks/>
          </p:cNvCxnSpPr>
          <p:nvPr/>
        </p:nvCxnSpPr>
        <p:spPr>
          <a:xfrm>
            <a:off x="1677252" y="3631204"/>
            <a:ext cx="1561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Presentación en pantalla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Share Tech</vt:lpstr>
      <vt:lpstr>Nunito Light</vt:lpstr>
      <vt:lpstr>Anaheim</vt:lpstr>
      <vt:lpstr>Roboto Condensed Light</vt:lpstr>
      <vt:lpstr>Maven Pro</vt:lpstr>
      <vt:lpstr>Bebas Neue</vt:lpstr>
      <vt:lpstr>Times New Roman</vt:lpstr>
      <vt:lpstr>Data Science Consulting Infographics by Slidesgo</vt:lpstr>
      <vt:lpstr>PRACTICA 3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3 </dc:title>
  <dc:creator>PAPELITHO</dc:creator>
  <cp:lastModifiedBy>PAPELITHO</cp:lastModifiedBy>
  <cp:revision>2</cp:revision>
  <dcterms:modified xsi:type="dcterms:W3CDTF">2023-02-22T00:54:12Z</dcterms:modified>
</cp:coreProperties>
</file>