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99452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34452390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52425493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12860305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2288588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81933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555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7914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021701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8375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0680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84650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94BFD-2ABD-4AD1-ACBF-EBCBF10D911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4221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81312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11801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43A0FF-0664-3C84-6FC1-7FD2DFB3B63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94948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7309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57051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0A8060-BC43-F22C-EE90-8B03A81EAD0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57617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4759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87869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8FC2C9-DEFA-2C4A-A417-CE12A2D6C45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3734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11416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2096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D674CA-65BF-9572-38FB-416E15558E4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9875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44247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3075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D5FD2B-D015-48E5-D1D6-9F5ED9A79CD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8340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25882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94924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D04E77-F245-40D6-CF8C-803E76E1E85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679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7302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59258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6B584F-B832-F265-3632-9D406CAEF23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48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00521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42319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BAF2D-BFAA-4E4B-B069-37EA2C1BA32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4501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31847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09287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D16115-D4D5-620B-3621-C3CB85CCD74D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417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03322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68036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F56736-1F6C-3E5F-1C39-6C99396DDEC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2390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75540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7219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526EF9-9CD7-26B4-54D0-CA969690281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1911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86316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00771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4400335-5723-4EFB-8B91-86BEFBB6333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3383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84570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80378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DA956D-D101-E701-3BBF-1E352758DDF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336878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621396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2281706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5466573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990640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720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3657983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1118136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936026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4466710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6649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3786949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391086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97638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09002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1011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951360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9765353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545434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59953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1131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046306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511114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557318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7734985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1206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3380824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3599663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4778679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7698209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6289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273559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466946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137956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26742407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997285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4048196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9610946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99133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7325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492050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0647531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499008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147859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5281643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444939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879017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549287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143045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1979347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6875328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0752496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04082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7470491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5625996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490214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6709878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962652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83858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882390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9687776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2942945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851070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331880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Case report </a:t>
            </a:r>
            <a:endParaRPr lang="en-US"/>
          </a:p>
        </p:txBody>
      </p:sp>
      <p:sp>
        <p:nvSpPr>
          <p:cNvPr id="89124939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2003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Diagnosis:</a:t>
            </a:r>
            <a:endParaRPr lang="en-US" sz="4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442716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Autoimmune Hepatitis (Type 1)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63382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DDX to rule out </a:t>
            </a:r>
            <a:endParaRPr/>
          </a:p>
        </p:txBody>
      </p:sp>
      <p:sp>
        <p:nvSpPr>
          <p:cNvPr id="2111783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Viral hepatitis (negative viral serology)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Drug-induced liver injury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Primary biliary cholangitis (negative AMA)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Non-alcoholic steatohepatitis (normal imaging)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2916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Management Plan:</a:t>
            </a:r>
            <a:endParaRPr/>
          </a:p>
        </p:txBody>
      </p:sp>
      <p:sp>
        <p:nvSpPr>
          <p:cNvPr id="93851039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Induction of Remission: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Prednisone (initially 30-60 mg/day) orally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± Azathioprine (50 mg/day) as a steroid-sparing agent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Maintenance Therapy: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Lower-dose prednisone + azathioprine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Monitor LFTs, IgG levels, side effects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Patient Education: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Importance of compliance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Monitoring for side effects of steroids (osteoporosis, hyperglycemia, infections)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Possible need for long-term immunosuppression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8329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Prognosis:</a:t>
            </a:r>
            <a:endParaRPr/>
          </a:p>
        </p:txBody>
      </p:sp>
      <p:sp>
        <p:nvSpPr>
          <p:cNvPr id="5442300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Excellent if diagnosed early and treated properly.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Untreated or late cases may progress to cirrhosis or liver failure.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4656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Mcqs (you can pick more than one )</a:t>
            </a:r>
            <a:endParaRPr/>
          </a:p>
        </p:txBody>
      </p:sp>
      <p:sp>
        <p:nvSpPr>
          <p:cNvPr id="115259609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gold standard test?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1.abdominal ultrasound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indirect immunofluorescence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3.Liver function tests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4.Liver biopsy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472642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etiology of autoimmune hepatitis?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1.Viral Hepatitis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2.HIV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3.Drug abuse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4.unknown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5.Contaminated food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7120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Mcqs (think outside the box )</a:t>
            </a:r>
            <a:endParaRPr/>
          </a:p>
        </p:txBody>
      </p:sp>
      <p:sp>
        <p:nvSpPr>
          <p:cNvPr id="67611114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 of the folowing cause chronic hepatitis except 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1.hepatitis A virus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2.hepatitis C virus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3.hepatitis B virus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4.Drugs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5.autoimmune hepatitis </a:t>
            </a:r>
            <a:endParaRPr/>
          </a:p>
        </p:txBody>
      </p:sp>
      <p:sp>
        <p:nvSpPr>
          <p:cNvPr id="1533464926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5430642" y="1825624"/>
            <a:ext cx="6749142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Which of the following hepatitis viruses has a higher case fatality rate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particularly in pregnant women?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 one: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a. Hepatitis A.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b. Hepatitis B.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c. Hepatitis C.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d. Hepatitis D.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e. Hepatitis 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4155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Patient Details:</a:t>
            </a:r>
            <a:endParaRPr/>
          </a:p>
        </p:txBody>
      </p:sp>
      <p:sp>
        <p:nvSpPr>
          <p:cNvPr id="5655218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Name: Ms. Sarah M.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Age: 28 years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Sex: Female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Occupation: School Teacher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Chief Complaint: Fatigue and abdominal discomfort for 3 months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3830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History of Present Illness:</a:t>
            </a:r>
            <a:endParaRPr/>
          </a:p>
        </p:txBody>
      </p:sp>
      <p:sp>
        <p:nvSpPr>
          <p:cNvPr id="94618836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Ms. Sarah reports progressive fatigue, malaise, and mild right upper quadrant abdominal discomfort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the past 3 months.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 denies fever, weight loss, vomiting, or significant change in appetite.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 has noticed darkening of urine and pale stools in the last 2 weeks. No pruritus reported.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history of jaundice noticed by the patient or family.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4855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Past Medical History</a:t>
            </a:r>
            <a:r>
              <a:rPr/>
              <a:t>:</a:t>
            </a:r>
            <a:endParaRPr/>
          </a:p>
        </p:txBody>
      </p:sp>
      <p:sp>
        <p:nvSpPr>
          <p:cNvPr id="7798038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known history of viral hepatitis, gallstones, or drug-induced liver injury.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alcohol consumption.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recent travel.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blood transfusions.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Past history of autoimmune thyroiditis diagnosed 3 years ago, on levothyroxine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2220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Family History:</a:t>
            </a:r>
            <a:endParaRPr/>
          </a:p>
        </p:txBody>
      </p:sp>
      <p:sp>
        <p:nvSpPr>
          <p:cNvPr id="96143309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Mother diagnosed with Rheumatoid Arthritis.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family history of liver disease.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3171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Drug History:</a:t>
            </a:r>
            <a:endParaRPr/>
          </a:p>
        </p:txBody>
      </p:sp>
      <p:sp>
        <p:nvSpPr>
          <p:cNvPr id="8595763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Levothyroxine 50 mcg daily.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Occasional use of ibuprofen for headaches.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05355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Physical Examination:</a:t>
            </a:r>
            <a:endParaRPr/>
          </a:p>
        </p:txBody>
      </p:sp>
      <p:sp>
        <p:nvSpPr>
          <p:cNvPr id="4042088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General: Mildly icteric sclera.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 stigmata of chronic liver disease (no spider nevi, no palmar erythema).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Abdomen: Mild tenderness in the right upper quadrant, no hepatosplenomegaly.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 ascites.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Neurological: Normal.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1932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Laboratory Investigations</a:t>
            </a:r>
            <a:endParaRPr/>
          </a:p>
        </p:txBody>
      </p:sp>
      <p:sp>
        <p:nvSpPr>
          <p:cNvPr id="19568435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Test Result		Reference Range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ALT 					256 U/L		  	 &lt;40 U/L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AST 					212 U/L		  	 &lt;40 U/L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ALP 					130 U/L		    	 44-147 U/L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Bilirubin 				2.1 mg/dL 		 0.2-1.2 mg/dL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Albumin 					3.2 g/dL 		   	 3.4-5.4 g/dL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PT/INR 					1.3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ANA 					Positive (1:320)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Anti-Smooth Muscle Antibody 		Positive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Anti-LKM1 				Negative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Serum IgG 				Elevated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Viral Hepatitis Panel 			Negative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6408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Imaging:</a:t>
            </a:r>
            <a:endParaRPr/>
          </a:p>
        </p:txBody>
      </p:sp>
      <p:sp>
        <p:nvSpPr>
          <p:cNvPr id="199325893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Abdominal Ultrasound: Normal liver echotexture, no biliary obstruction, no ascites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Liver Biopsy (if performed):</a:t>
            </a:r>
            <a:endParaRPr/>
          </a:p>
          <a:p>
            <a:pPr marL="394023" indent="-394023">
              <a:buFont typeface="Arial"/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hepatitis (piecemeal necrosis)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Lymphoplasmacytic infiltrate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No significant fibrosis or cirrhosis at this stage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2025-06-10T22:53:08Z</dcterms:modified>
</cp:coreProperties>
</file>